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3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B76476-9FB5-4015-B491-ABCA61AE041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349AC-550C-4F1E-825F-39D4AB4497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Tm="3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Методика обучения чтению Николая Зайцева.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Кубики Зайцева.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18002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 Учитель-логопед Щербакова И.И.</a:t>
            </a:r>
            <a:endParaRPr lang="ru-RU" dirty="0"/>
          </a:p>
        </p:txBody>
      </p:sp>
      <p:pic>
        <p:nvPicPr>
          <p:cNvPr id="1026" name="Picture 2" descr="D:\dell\Мои документы\Кубики Зайцева_Как хорошо уметь читать… по кубикам Зайцева_ Это очень доходчивая и оригинальная методика, которую уже высоко оц_files\01_5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44660"/>
            <a:ext cx="4436988" cy="2632612"/>
          </a:xfrm>
          <a:prstGeom prst="round2Diag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</p:pic>
    </p:spTree>
    <p:custDataLst>
      <p:tags r:id="rId1"/>
    </p:custDataLst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ell\Мои документы\Кубики Зайцева_Как хорошо уметь читать… по кубикам Зайцева_ Это очень доходчивая и оригинальная методика, которую уже высоко оц_files\kubiki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724" y="1556792"/>
            <a:ext cx="2904691" cy="41044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1124744"/>
            <a:ext cx="496855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Кубики Зайцева — пособие для обучения чтению с двух лет и может использоваться в семье, детском саду и школе. Методика даёт хорошие результаты в работе с детьми, имеющими диагнозы ЗПР, ОНР, ММД, алалия, аутизм, а также со слабовидящими, слабослышащими и глухими. Пособие может использоваться при обучении детей и взрослых, для которых русский язык не является родным.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1786004"/>
            <a:ext cx="46085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Обучение ведется на основе аналитико-синтетического метода с использованием складовых блоков и проходит в виде веселой и увлекательной игры, в ходе которой дошкольники успевают начать читать раньше, чем забава прискучит.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http://www.rtstudio.ru/../img/d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396043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354431"/>
            <a:ext cx="424847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Буквы на кубиках и в таблицах такого размера, что хорошо видны и с десяти метров, — важно, чтобы с самого начала дети не испытывали никаких напряжений зрения. Таблицы располагаются на стене, нижний их край на высоте 165-170 см от пола, — во избежание нарушений осанки нужно почаще работать стоя, с поднятой головой. Под таблицами полка в три доски, чтобы на ней слова из кубиков составлять.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 descr="кубики зайце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68760"/>
            <a:ext cx="41764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980728"/>
            <a:ext cx="46805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Кубики различаются по цвету (золотые, серые (железные), бежевые (деревянные), белые с зелёными знаками препинания), объёму (большие, маленькие, двойные), весу (заполняются железками и деревяшками, имеющимися в комплекте), по звучанию наполнителя, раздающемуся при их встряхивании. Цель — обеспечить непроизвольное, быстрое, надёжное запоминание.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методика зайцева, кубики зайце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72816"/>
            <a:ext cx="345638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422026"/>
            <a:ext cx="36724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аудиозаписи столбики и строчки таблиц, алфавит, под аккомпанемент баяна и балалайки, распеваются на 35 популярных, народных в основном, мелодий. Ритмичное проговаривание, а ещё лучше пропевание с музыкальным сопровождением — мощное средство воздействия на память.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 descr="http://www.godsend.su/images/kubiki_Zaicev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64704"/>
            <a:ext cx="396044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Методика чтения Н. Зайцева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576064"/>
          </a:xfrm>
        </p:spPr>
        <p:txBody>
          <a:bodyPr/>
          <a:lstStyle/>
          <a:p>
            <a:pPr algn="ctr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980728"/>
            <a:ext cx="4041775" cy="504056"/>
          </a:xfrm>
        </p:spPr>
        <p:txBody>
          <a:bodyPr/>
          <a:lstStyle/>
          <a:p>
            <a:pPr algn="ctr"/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84784"/>
            <a:ext cx="4040188" cy="48755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200" dirty="0" smtClean="0"/>
              <a:t>появляются навыки грамотного письма,</a:t>
            </a:r>
          </a:p>
          <a:p>
            <a:pPr lvl="0"/>
            <a:r>
              <a:rPr lang="ru-RU" sz="3200" dirty="0" smtClean="0"/>
              <a:t>выправляются логопедические недостатки,</a:t>
            </a:r>
          </a:p>
          <a:p>
            <a:pPr lvl="0"/>
            <a:r>
              <a:rPr lang="ru-RU" sz="3200" dirty="0" smtClean="0"/>
              <a:t>речь становится чище и отчётливей, благодаря постоянному проговариванию и </a:t>
            </a:r>
            <a:r>
              <a:rPr lang="ru-RU" sz="3200" dirty="0" err="1" smtClean="0"/>
              <a:t>пропеванию</a:t>
            </a:r>
            <a:r>
              <a:rPr lang="ru-RU" sz="3200" dirty="0" smtClean="0"/>
              <a:t> складов,</a:t>
            </a:r>
          </a:p>
          <a:p>
            <a:pPr lvl="0"/>
            <a:r>
              <a:rPr lang="ru-RU" sz="3200" dirty="0" smtClean="0"/>
              <a:t>быстро расширяется словарный запас,</a:t>
            </a:r>
          </a:p>
          <a:p>
            <a:pPr lvl="0"/>
            <a:r>
              <a:rPr lang="ru-RU" sz="3200" dirty="0" smtClean="0"/>
              <a:t>формируется логическое мышление,</a:t>
            </a:r>
          </a:p>
          <a:p>
            <a:pPr lvl="0"/>
            <a:r>
              <a:rPr lang="ru-RU" sz="3200" dirty="0" smtClean="0"/>
              <a:t>развивается способность самостоятельно работать, умение добывать нужные знания.</a:t>
            </a:r>
          </a:p>
          <a:p>
            <a:endParaRPr lang="ru-RU" sz="2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175447" cy="4875536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обучение происходит достаточно медленно</a:t>
            </a:r>
            <a:r>
              <a:rPr lang="ru-RU" sz="5500" dirty="0" smtClean="0"/>
              <a:t>,</a:t>
            </a:r>
          </a:p>
          <a:p>
            <a:r>
              <a:rPr lang="ru-RU" sz="5500" dirty="0" smtClean="0"/>
              <a:t> </a:t>
            </a:r>
            <a:r>
              <a:rPr lang="ru-RU" sz="5500" dirty="0" smtClean="0"/>
              <a:t>алгоритм занятий не самый простой – нужно строго следовать методике, работать с таблицами, петь, специально готовиться к </a:t>
            </a:r>
            <a:r>
              <a:rPr lang="ru-RU" sz="5500" dirty="0" smtClean="0"/>
              <a:t>занятиям</a:t>
            </a:r>
          </a:p>
          <a:p>
            <a:r>
              <a:rPr lang="ru-RU" sz="5500" dirty="0" smtClean="0"/>
              <a:t>без </a:t>
            </a:r>
            <a:r>
              <a:rPr lang="ru-RU" sz="5500" dirty="0" smtClean="0"/>
              <a:t>серьёзной подготовки </a:t>
            </a:r>
            <a:r>
              <a:rPr lang="ru-RU" sz="5500" dirty="0" smtClean="0"/>
              <a:t> преподавателей, </a:t>
            </a:r>
            <a:r>
              <a:rPr lang="ru-RU" sz="5500" dirty="0" smtClean="0"/>
              <a:t>без регулярных занятий на закрепление пройденного материала, не стоит и начинать. Каждый раз придется возвращаться назад и повторять одно и то же. А это и нам не нравится, а детям - тем </a:t>
            </a:r>
            <a:r>
              <a:rPr lang="ru-RU" sz="5500" dirty="0" smtClean="0"/>
              <a:t>более</a:t>
            </a:r>
            <a:r>
              <a:rPr lang="ru-RU" sz="5500" dirty="0" smtClean="0"/>
              <a:t>,</a:t>
            </a:r>
            <a:endParaRPr lang="ru-RU" sz="5500" dirty="0" smtClean="0"/>
          </a:p>
          <a:p>
            <a:r>
              <a:rPr lang="ru-RU" sz="5500" dirty="0" smtClean="0"/>
              <a:t>н</a:t>
            </a:r>
            <a:r>
              <a:rPr lang="ru-RU" sz="5500" dirty="0" smtClean="0"/>
              <a:t>екоторые </a:t>
            </a:r>
            <a:r>
              <a:rPr lang="ru-RU" sz="5500" dirty="0" smtClean="0"/>
              <a:t>наборы предлагающие кубики Зайцева</a:t>
            </a:r>
            <a:r>
              <a:rPr lang="ru-RU" sz="5500" dirty="0" smtClean="0"/>
              <a:t>, </a:t>
            </a:r>
            <a:r>
              <a:rPr lang="ru-RU" sz="5500" dirty="0" smtClean="0"/>
              <a:t>подразумевают, что их нужно склеивать </a:t>
            </a:r>
            <a:r>
              <a:rPr lang="ru-RU" sz="5500" dirty="0" smtClean="0"/>
              <a:t>самостоятельно,</a:t>
            </a:r>
          </a:p>
          <a:p>
            <a:r>
              <a:rPr lang="ru-RU" sz="5500" dirty="0" smtClean="0"/>
              <a:t>Стоимость.</a:t>
            </a:r>
          </a:p>
          <a:p>
            <a:endParaRPr lang="ru-RU" sz="5500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4465532"/>
            <a:ext cx="76328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Arial" pitchFamily="34" charset="0"/>
              </a:rPr>
              <a:t>СПАСИБО ЗА ВНИМАНИЕ</a:t>
            </a:r>
          </a:p>
        </p:txBody>
      </p:sp>
      <p:pic>
        <p:nvPicPr>
          <p:cNvPr id="3" name="Рисунок 2" descr="методика зайцева, кубики зайце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908720"/>
            <a:ext cx="460851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2|5|6.8|5.7|4.9|7.4|5.4|8.8|12.5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425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Методика обучения чтению Николая Зайцева.  Кубики Зайцева.</vt:lpstr>
      <vt:lpstr>Слайд 2</vt:lpstr>
      <vt:lpstr>Слайд 3</vt:lpstr>
      <vt:lpstr>Слайд 4</vt:lpstr>
      <vt:lpstr>Слайд 5</vt:lpstr>
      <vt:lpstr>Слайд 6</vt:lpstr>
      <vt:lpstr>Методика чтения Н. Зайцева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23</cp:revision>
  <dcterms:created xsi:type="dcterms:W3CDTF">2011-10-28T07:54:25Z</dcterms:created>
  <dcterms:modified xsi:type="dcterms:W3CDTF">2011-10-30T19:43:03Z</dcterms:modified>
</cp:coreProperties>
</file>