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60" r:id="rId2"/>
    <p:sldId id="258" r:id="rId3"/>
    <p:sldId id="259" r:id="rId4"/>
    <p:sldId id="256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2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6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4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07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6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1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39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1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7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5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D0C8-AFE5-4ADC-8D46-9635BDB22FAB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0455-E297-4221-99B4-1CAB6405B1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9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353" r="12221"/>
          <a:stretch/>
        </p:blipFill>
        <p:spPr>
          <a:xfrm>
            <a:off x="1572016" y="138592"/>
            <a:ext cx="9014417" cy="67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47104"/>
              </p:ext>
            </p:extLst>
          </p:nvPr>
        </p:nvGraphicFramePr>
        <p:xfrm>
          <a:off x="244696" y="1539292"/>
          <a:ext cx="11732656" cy="1174115"/>
        </p:xfrm>
        <a:graphic>
          <a:graphicData uri="http://schemas.openxmlformats.org/drawingml/2006/table">
            <a:tbl>
              <a:tblPr firstRow="1" firstCol="1" bandRow="1"/>
              <a:tblGrid>
                <a:gridCol w="1066474"/>
                <a:gridCol w="1066474"/>
                <a:gridCol w="1066474"/>
                <a:gridCol w="1066474"/>
                <a:gridCol w="1066474"/>
                <a:gridCol w="1066474"/>
                <a:gridCol w="1066474"/>
                <a:gridCol w="1066474"/>
                <a:gridCol w="1066474"/>
                <a:gridCol w="1067195"/>
                <a:gridCol w="10671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9403" y="1519707"/>
            <a:ext cx="1004552" cy="1159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3955" y="1519707"/>
            <a:ext cx="1109729" cy="1159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6592" y="1545465"/>
            <a:ext cx="1062502" cy="1159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3985" y="1545465"/>
            <a:ext cx="1122607" cy="1159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58236" y="1545465"/>
            <a:ext cx="1131197" cy="1159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23439" y="1545465"/>
            <a:ext cx="1041034" cy="11590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28.fastpic.ru/big/2011/0912/c5/28f47a310e266a4f728b91ddaa84eac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28" r="67098"/>
          <a:stretch/>
        </p:blipFill>
        <p:spPr bwMode="auto">
          <a:xfrm>
            <a:off x="176001" y="4502456"/>
            <a:ext cx="1807346" cy="224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ариф раскраск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5" r="1750" b="6626"/>
          <a:stretch/>
        </p:blipFill>
        <p:spPr bwMode="auto">
          <a:xfrm>
            <a:off x="3129566" y="164317"/>
            <a:ext cx="4610637" cy="6519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5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290" y="5396248"/>
            <a:ext cx="2112135" cy="875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620851" y="4069722"/>
            <a:ext cx="1532586" cy="146819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62717" y="5318974"/>
            <a:ext cx="1339403" cy="124925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914622" y="3664038"/>
            <a:ext cx="1429555" cy="140379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534919" y="4301544"/>
            <a:ext cx="1326524" cy="21121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7018987" y="5389807"/>
            <a:ext cx="2498501" cy="1107584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8603088" y="3496612"/>
            <a:ext cx="1828800" cy="1558345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1290" y="561827"/>
            <a:ext cx="272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5344" y="405307"/>
            <a:ext cx="272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06" y="1355920"/>
            <a:ext cx="272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9605" y="1505817"/>
            <a:ext cx="272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четырехугольник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31686" y="330994"/>
            <a:ext cx="272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7333" y="1151224"/>
            <a:ext cx="272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шестиугольник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2445" y="729252"/>
            <a:ext cx="272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20845" r="10870" b="29577"/>
          <a:stretch/>
        </p:blipFill>
        <p:spPr>
          <a:xfrm>
            <a:off x="1033237" y="605307"/>
            <a:ext cx="10367493" cy="56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18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Колотухины</dc:creator>
  <cp:lastModifiedBy>Колотухины</cp:lastModifiedBy>
  <cp:revision>13</cp:revision>
  <dcterms:created xsi:type="dcterms:W3CDTF">2014-02-25T19:58:09Z</dcterms:created>
  <dcterms:modified xsi:type="dcterms:W3CDTF">2014-04-04T14:29:40Z</dcterms:modified>
</cp:coreProperties>
</file>