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71" r:id="rId5"/>
    <p:sldId id="272" r:id="rId6"/>
    <p:sldId id="267" r:id="rId7"/>
    <p:sldId id="268" r:id="rId8"/>
    <p:sldId id="292" r:id="rId9"/>
    <p:sldId id="269" r:id="rId10"/>
    <p:sldId id="265" r:id="rId11"/>
    <p:sldId id="295" r:id="rId12"/>
    <p:sldId id="277" r:id="rId13"/>
    <p:sldId id="278" r:id="rId14"/>
    <p:sldId id="275" r:id="rId15"/>
    <p:sldId id="276" r:id="rId16"/>
    <p:sldId id="259" r:id="rId17"/>
    <p:sldId id="260" r:id="rId18"/>
    <p:sldId id="263" r:id="rId19"/>
    <p:sldId id="26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CC00"/>
    <a:srgbClr val="FFCC66"/>
    <a:srgbClr val="F9A763"/>
    <a:srgbClr val="CCFF33"/>
    <a:srgbClr val="669900"/>
    <a:srgbClr val="336600"/>
    <a:srgbClr val="009900"/>
    <a:srgbClr val="33CC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D0438-6CE1-4B9B-8F55-D784ADD02230}" type="datetimeFigureOut">
              <a:rPr lang="ru-RU" smtClean="0"/>
              <a:t>23.10.2014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59D1-09E9-4A4F-8EBC-8FD1A4BB9E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0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7728-E861-44E4-8210-F73C4D2AF97A}" type="datetimeFigureOut">
              <a:rPr lang="ru-RU" smtClean="0"/>
              <a:t>23.10.2014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FBD1-23BC-4505-9519-70A27D8069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253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7728-E861-44E4-8210-F73C4D2AF97A}" type="datetimeFigureOut">
              <a:rPr lang="ru-RU" smtClean="0"/>
              <a:t>23.10.2014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FBD1-23BC-4505-9519-70A27D8069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459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7728-E861-44E4-8210-F73C4D2AF97A}" type="datetimeFigureOut">
              <a:rPr lang="ru-RU" smtClean="0"/>
              <a:t>23.10.2014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FBD1-23BC-4505-9519-70A27D8069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079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7728-E861-44E4-8210-F73C4D2AF97A}" type="datetimeFigureOut">
              <a:rPr lang="ru-RU" smtClean="0"/>
              <a:t>23.10.2014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FBD1-23BC-4505-9519-70A27D8069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705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7728-E861-44E4-8210-F73C4D2AF97A}" type="datetimeFigureOut">
              <a:rPr lang="ru-RU" smtClean="0"/>
              <a:t>23.10.2014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FBD1-23BC-4505-9519-70A27D8069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14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7728-E861-44E4-8210-F73C4D2AF97A}" type="datetimeFigureOut">
              <a:rPr lang="ru-RU" smtClean="0"/>
              <a:t>23.10.2014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FBD1-23BC-4505-9519-70A27D8069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53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7728-E861-44E4-8210-F73C4D2AF97A}" type="datetimeFigureOut">
              <a:rPr lang="ru-RU" smtClean="0"/>
              <a:t>23.10.2014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FBD1-23BC-4505-9519-70A27D8069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011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7728-E861-44E4-8210-F73C4D2AF97A}" type="datetimeFigureOut">
              <a:rPr lang="ru-RU" smtClean="0"/>
              <a:t>23.10.2014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FBD1-23BC-4505-9519-70A27D8069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239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7728-E861-44E4-8210-F73C4D2AF97A}" type="datetimeFigureOut">
              <a:rPr lang="ru-RU" smtClean="0"/>
              <a:t>23.10.2014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FBD1-23BC-4505-9519-70A27D8069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6377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7728-E861-44E4-8210-F73C4D2AF97A}" type="datetimeFigureOut">
              <a:rPr lang="ru-RU" smtClean="0"/>
              <a:t>23.10.2014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FBD1-23BC-4505-9519-70A27D8069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86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7728-E861-44E4-8210-F73C4D2AF97A}" type="datetimeFigureOut">
              <a:rPr lang="ru-RU" smtClean="0"/>
              <a:t>23.10.2014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FBD1-23BC-4505-9519-70A27D8069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4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07728-E861-44E4-8210-F73C4D2AF97A}" type="datetimeFigureOut">
              <a:rPr lang="ru-RU" smtClean="0"/>
              <a:t>23.10.2014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DFBD1-23BC-4505-9519-70A27D8069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12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5328592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речевого дыхания</a:t>
            </a:r>
            <a:br>
              <a:rPr lang="ru-RU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 детский сад №106Фрунзенского района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Хлуднева</a:t>
            </a: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Владимировна</a:t>
            </a:r>
            <a:endParaRPr lang="ru-RU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03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04664"/>
            <a:ext cx="7772400" cy="536431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5. Игра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Хитрые грибы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игры: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дует на листочки, под которыми « спрятались» грибы. Можно попросить ребёнка назвать гриб, который он найдёт под листочком или спросить, какой гриб лишний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травке прячутся грибы,</a:t>
            </a:r>
            <a:br>
              <a:rPr lang="ru-RU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хитрые они.</a:t>
            </a:r>
            <a:br>
              <a:rPr lang="ru-RU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подуй и поищи,</a:t>
            </a:r>
            <a:br>
              <a:rPr lang="ru-RU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листочки загляни!</a:t>
            </a:r>
            <a:br>
              <a:rPr lang="ru-RU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6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rgbClr val="99CC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56084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54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347864" cy="640871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Игра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Ёлка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игры: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картинке изображена ёлка, рядом игрушки; дети дуют на игрушки, пытаясь попасть на ёлку, чтобы украсить её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Дед Мороз к нам идёт,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Снова праздник настаёт.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ёлку наряжать,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год встречать.</a:t>
            </a:r>
            <a:r>
              <a:rPr lang="ru-RU" sz="2000" i="1" dirty="0"/>
              <a:t/>
            </a:r>
            <a:br>
              <a:rPr lang="ru-RU" sz="2000" i="1" dirty="0"/>
            </a:b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21892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33670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CCFF33"/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344816" cy="518457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Игра « Обезьянка»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игры: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дует на пальму, пытаясь сдуть бананы. Можно спросить, у детей, сколько бананов они помогли сорвать обезьянке.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Обезьянка прыгала, скакала,</a:t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бананы не достала.</a:t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пять.</a:t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мы ей помогать.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9220" name="Picture 4" descr="C:\Users\Оля\AppData\Local\Microsoft\Windows\Temporary Internet Files\Content.IE5\S17I1WXI\MP90044658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61048"/>
            <a:ext cx="230425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Оля\AppData\Local\Microsoft\Windows\Temporary Internet Files\Content.IE5\S17I1WXI\MP90044659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2304256" cy="283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89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2646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05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772400" cy="4608512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11. Игра « Кораблики»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0" dirty="0" smtClean="0"/>
              <a:t/>
            </a:r>
            <a:br>
              <a:rPr lang="ru-RU" sz="3100" b="0" dirty="0" smtClean="0"/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игры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дети дуют на кораблики, которые находятся в тазике с водой.</a:t>
            </a:r>
            <a:b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тазик с водой, кораблики. </a:t>
            </a:r>
            <a:b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31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Щёчки мы не надуваем,</a:t>
            </a:r>
            <a:br>
              <a:rPr lang="ru-RU" sz="31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Через ротик выдыхаем.</a:t>
            </a:r>
            <a:br>
              <a:rPr lang="ru-RU" sz="31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 путь кораблик отправляем,</a:t>
            </a:r>
            <a:br>
              <a:rPr lang="ru-RU" sz="31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И обратно возвращаем.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5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36000">
              <a:srgbClr val="99CCFF"/>
            </a:gs>
            <a:gs pos="36000">
              <a:srgbClr val="9966FF"/>
            </a:gs>
            <a:gs pos="36000">
              <a:srgbClr val="CC99FF"/>
            </a:gs>
            <a:gs pos="89000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5832648" cy="4004505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35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FFF00"/>
          </a:fgClr>
          <a:bgClr>
            <a:schemeClr val="accent6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6408712"/>
          </a:xfrm>
          <a:ln w="28575">
            <a:solidFill>
              <a:srgbClr val="669900"/>
            </a:solidFill>
            <a:prstDash val="sysDot"/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13. Игра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Бабочка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дуют на бабочку, прикреплённую с помощью нитки к цветочку, вырезанному из пластиковой бутылки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Сделай </a:t>
            </a:r>
            <a:r>
              <a:rPr lang="ru-RU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вдох и через ротик,</a:t>
            </a:r>
            <a:br>
              <a:rPr lang="ru-RU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подуешь на цветочек.</a:t>
            </a:r>
            <a:br>
              <a:rPr lang="ru-RU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 на нём сидит,</a:t>
            </a:r>
            <a:br>
              <a:rPr lang="ru-RU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 дуй, она - взлетит!</a:t>
            </a:r>
            <a:br>
              <a:rPr lang="ru-RU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Оля\AppData\Local\Microsoft\Windows\Temporary Internet Files\Content.IE5\M4CCED1M\MP90044828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14" y="4783632"/>
            <a:ext cx="2151526" cy="159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Оля\AppData\Local\Microsoft\Windows\Temporary Internet Files\Content.IE5\S17I1WXI\MP90044486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46" y="4333359"/>
            <a:ext cx="1869097" cy="205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05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25856"/>
            <a:ext cx="9252520" cy="754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85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                 Введение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Речевое дыхание отличается от обычного физиологического дыхания. Речевое дыхание – это управляемый процесс. Количество выдыхаемого воздуха и сила выдоха зависят от цели и условия общения. Установлено, что удобным для речи является диафрагмальное или диафрагмально-реберное дыхание, когда вдох и выдох совершаются при участии диафрагмы и межрёберных мышц. Активна нижняя, самая ёмкая часть лёгких. Верхние отделы грудной клетки, а также плечи остаются практически неподвижными.</a:t>
            </a:r>
            <a:br>
              <a:rPr lang="ru-RU" sz="2000" dirty="0" smtClean="0"/>
            </a:br>
            <a:r>
              <a:rPr lang="ru-RU" sz="2000" dirty="0" smtClean="0"/>
              <a:t>	Приступать к тренировке собственно речевого дыхания можно только после того, как у ребёнка сформирован сильный плавный выдох.</a:t>
            </a:r>
            <a:br>
              <a:rPr lang="ru-RU" sz="2000" dirty="0" smtClean="0"/>
            </a:br>
            <a:r>
              <a:rPr lang="ru-RU" sz="2000" dirty="0" smtClean="0"/>
              <a:t>	Выполнение дыхательных упражнений в игровой форме вызывает у ребёнка положительный эмоциональный настрой, снимает напряжение и способствует формированию практических умений.</a:t>
            </a:r>
            <a:br>
              <a:rPr lang="ru-RU" sz="2000" dirty="0" smtClean="0"/>
            </a:br>
            <a:r>
              <a:rPr lang="ru-RU" sz="2000" dirty="0" smtClean="0"/>
              <a:t>	Пояснения, относительно смысла упражнений, приёмов их выполнения лучше воспринимаются и запоминаются детьми, если предъявляются в форме стихотворений, коротких рифмовок. В самом стихотворении может содержаться какой-либо сюжет, призывающий к игре.</a:t>
            </a:r>
            <a:br>
              <a:rPr lang="ru-RU" sz="2000" dirty="0" smtClean="0"/>
            </a:br>
            <a:r>
              <a:rPr lang="ru-RU" sz="2000" dirty="0" smtClean="0"/>
              <a:t>	Стихи и игры соответствуют лексическим темам.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83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628801"/>
            <a:ext cx="7772400" cy="2778100"/>
          </a:xfrm>
        </p:spPr>
        <p:txBody>
          <a:bodyPr>
            <a:noAutofit/>
          </a:bodyPr>
          <a:lstStyle/>
          <a:p>
            <a:pPr algn="ctr"/>
            <a:r>
              <a:rPr lang="ru-RU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9A763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ИГР</a:t>
            </a:r>
            <a:endParaRPr lang="ru-RU" sz="8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9A763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68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CC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764704"/>
            <a:ext cx="7772400" cy="5004271"/>
          </a:xfrm>
          <a:pattFill prst="pct90">
            <a:fgClr>
              <a:srgbClr val="FFCC66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1. Игра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Листопад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игры: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дуют на листья через трубочку; листья лежат в коробке из-под торта, трубочки вставлены в крышку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опадают,</a:t>
            </a:r>
            <a:br>
              <a:rPr lang="ru-RU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Кружатся, летят.</a:t>
            </a:r>
            <a:br>
              <a:rPr lang="ru-RU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мы на них подуем,</a:t>
            </a:r>
            <a:br>
              <a:rPr lang="ru-RU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Сильный будет листопад!</a:t>
            </a:r>
            <a:r>
              <a:rPr lang="ru-RU" sz="2000" b="0" i="1" dirty="0"/>
              <a:t/>
            </a:r>
            <a:br>
              <a:rPr lang="ru-RU" sz="2000" b="0" i="1" dirty="0"/>
            </a:br>
            <a:endParaRPr lang="ru-RU" sz="2000" b="0" i="1" dirty="0"/>
          </a:p>
        </p:txBody>
      </p:sp>
      <p:pic>
        <p:nvPicPr>
          <p:cNvPr id="3083" name="Picture 11" descr="C:\Users\Оля\AppData\Local\Microsoft\Windows\Temporary Internet Files\Content.IE5\M4CCED1M\MC90040470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40676"/>
            <a:ext cx="17272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Оля\AppData\Local\Microsoft\Windows\Temporary Internet Files\Content.IE5\NIER7KUM\MC90040459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350" y="4869160"/>
            <a:ext cx="2016125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Оля\AppData\Local\Microsoft\Windows\Temporary Internet Files\Content.IE5\M4CCED1M\MC90040471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7581"/>
            <a:ext cx="1838325" cy="17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84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13" y="188640"/>
            <a:ext cx="8380401" cy="633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02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147248" cy="54726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2.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Игра « Ветер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игры: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ребёнок дует на листочки, прикреплённые с помощью ниток к веткам дерева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Ветерок подул слегка,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Задрожала вся листва.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 дует всё сильней,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достать ему ветвей.</a:t>
            </a:r>
          </a:p>
        </p:txBody>
      </p:sp>
      <p:pic>
        <p:nvPicPr>
          <p:cNvPr id="4098" name="Picture 2" descr="C:\Users\Оля\AppData\Local\Microsoft\Windows\Temporary Internet Files\Content.IE5\NIER7KUM\MC90041353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3136"/>
            <a:ext cx="2232248" cy="207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Оля\AppData\Local\Microsoft\Windows\Temporary Internet Files\Content.IE5\NIER7KUM\MC90025010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22968"/>
            <a:ext cx="1984218" cy="269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28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16632"/>
            <a:ext cx="5688632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34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268760"/>
            <a:ext cx="648072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Игра </a:t>
            </a:r>
            <a:r>
              <a:rPr lang="ru-RU" sz="2800" b="1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800" b="1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Угадай-ка! »</a:t>
            </a:r>
            <a:r>
              <a:rPr lang="ru-RU" sz="2800" b="1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2000" b="1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игры: </a:t>
            </a:r>
            <a:r>
              <a:rPr lang="ru-RU" sz="2000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закрытыми глазами делают носом вдох, выдох через рот, и отгадывают названия овощей.</a:t>
            </a:r>
            <a:r>
              <a:rPr lang="ru-RU" sz="20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cap="all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 вдохнём,</a:t>
            </a:r>
          </a:p>
          <a:p>
            <a:pPr algn="ctr"/>
            <a:r>
              <a:rPr lang="ru-RU" sz="2000" i="1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– выдыхаем.</a:t>
            </a:r>
          </a:p>
          <a:p>
            <a:pPr algn="ctr"/>
            <a:r>
              <a:rPr lang="ru-RU" sz="2000" i="1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Овощи правильно мы называем.</a:t>
            </a:r>
            <a:r>
              <a:rPr lang="ru-RU" sz="20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45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53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632848" cy="518457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4.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Игра « Фрукты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игры: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закрытыми глазами ребёнок, вдыхая через носик, по запаху узнаёт фрукт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Фрукты ароматные,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Сочные и сладкие.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Глазки мы закроем,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Носиком вдохнём,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Фрукты на тарелочке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назовём!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28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419</TotalTime>
  <Words>42</Words>
  <Application>Microsoft Office PowerPoint</Application>
  <PresentationFormat>Экран (4:3)</PresentationFormat>
  <Paragraphs>15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Формирование речевого дыхания  Государственное бюджетное дошкольное образовательное учреждение детский сад №106Фрунзенского района г. Санкт-Петербурга  Учитель-логопед Хлуднева Ольга Владимировна</vt:lpstr>
      <vt:lpstr>                          Введение  Речевое дыхание отличается от обычного физиологического дыхания. Речевое дыхание – это управляемый процесс. Количество выдыхаемого воздуха и сила выдоха зависят от цели и условия общения. Установлено, что удобным для речи является диафрагмальное или диафрагмально-реберное дыхание, когда вдох и выдох совершаются при участии диафрагмы и межрёберных мышц. Активна нижняя, самая ёмкая часть лёгких. Верхние отделы грудной клетки, а также плечи остаются практически неподвижными.  Приступать к тренировке собственно речевого дыхания можно только после того, как у ребёнка сформирован сильный плавный выдох.  Выполнение дыхательных упражнений в игровой форме вызывает у ребёнка положительный эмоциональный настрой, снимает напряжение и способствует формированию практических умений.  Пояснения, относительно смысла упражнений, приёмов их выполнения лучше воспринимаются и запоминаются детьми, если предъявляются в форме стихотворений, коротких рифмовок. В самом стихотворении может содержаться какой-либо сюжет, призывающий к игре.  Стихи и игры соответствуют лексическим темам. </vt:lpstr>
      <vt:lpstr>Презентация PowerPoint</vt:lpstr>
      <vt:lpstr>      1. Игра « Листопад»  Описание игры: дети дуют на листья через трубочку; листья лежат в коробке из-под торта, трубочки вставлены в крышку.   Листья опадают, Кружатся, летят. Если мы на них подуем, Сильный будет листопад! </vt:lpstr>
      <vt:lpstr>Презентация PowerPoint</vt:lpstr>
      <vt:lpstr>      2. Игра « Ветер»  Описание игры: ребёнок дует на листочки, прикреплённые с помощью ниток к веткам дерева.  Ветерок подул слегка, Задрожала вся листва. Ветер дует всё сильней, Не достать ему ветвей.</vt:lpstr>
      <vt:lpstr>Презентация PowerPoint</vt:lpstr>
      <vt:lpstr>Презентация PowerPoint</vt:lpstr>
      <vt:lpstr>      4. Игра « Фрукты»  Описание игры: с закрытыми глазами ребёнок, вдыхая через носик, по запаху узнаёт фрукт.  Фрукты ароматные, Сочные и сладкие. Глазки мы закроем, Носиком вдохнём, Фрукты на тарелочке Быстро назовём! </vt:lpstr>
      <vt:lpstr>            5. Игра « Хитрые грибы»  Описание игры: ребёнок дует на листочки, под которыми « спрятались» грибы. Можно попросить ребёнка назвать гриб, который он найдёт под листочком или спросить, какой гриб лишний.  В травке прячутся грибы, Очень хитрые они. Ты подуй и поищи, Под листочки загляни! </vt:lpstr>
      <vt:lpstr>Презентация PowerPoint</vt:lpstr>
      <vt:lpstr>    8. Игра « Ёлка»  Описание игры:                 на картинке изображена ёлка, рядом игрушки; дети дуют на игрушки, пытаясь попасть на ёлку, чтобы украсить её.  Дед Мороз к нам идёт, Снова праздник настаёт. Будем ёлку наряжать, Новый год встречать. </vt:lpstr>
      <vt:lpstr>Презентация PowerPoint</vt:lpstr>
      <vt:lpstr>      9. Игра « Обезьянка»  Описание игры: ребёнок дует на пальму, пытаясь сдуть бананы. Можно спросить, у детей, сколько бананов они помогли сорвать обезьянке.  Обезьянка прыгала, скакала, Но бананы не достала. Раз, два, три, четыре, пять. Будем мы ей помогать. </vt:lpstr>
      <vt:lpstr>Презентация PowerPoint</vt:lpstr>
      <vt:lpstr>     11. Игра « Кораблики»  Описание игры: дети дуют на кораблики, которые находятся в тазике с водой. Оборудование: тазик с водой, кораблики.            Щёчки мы не надуваем,         Через ротик выдыхаем.         В путь кораблик отправляем,         И обратно возвращаем. </vt:lpstr>
      <vt:lpstr>Презентация PowerPoint</vt:lpstr>
      <vt:lpstr>       13. Игра « Бабочка»  Описание игры: дети дуют на бабочку, прикреплённую с помощью нитки к цветочку, вырезанному из пластиковой бутылки.   Сделай вдох и через ротик, Ты подуешь на цветочек. Бабочка на нём сидит, Долго дуй, она - взлетит!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речевого дыхания</dc:title>
  <dc:creator>Оля</dc:creator>
  <cp:lastModifiedBy>Оля</cp:lastModifiedBy>
  <cp:revision>59</cp:revision>
  <dcterms:created xsi:type="dcterms:W3CDTF">2014-03-27T16:30:01Z</dcterms:created>
  <dcterms:modified xsi:type="dcterms:W3CDTF">2014-10-23T21:36:13Z</dcterms:modified>
</cp:coreProperties>
</file>