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9" r:id="rId3"/>
    <p:sldId id="274" r:id="rId4"/>
    <p:sldId id="260" r:id="rId5"/>
    <p:sldId id="261" r:id="rId6"/>
    <p:sldId id="262" r:id="rId7"/>
    <p:sldId id="28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FF"/>
    <a:srgbClr val="00FF00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500174"/>
            <a:ext cx="50051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</a:t>
            </a:r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мак-хоглуг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эжишкилер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4214818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Ортумак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болук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уругларынга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прензентацияга\shabl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8" cy="6857999"/>
          </a:xfrm>
          <a:prstGeom prst="rect">
            <a:avLst/>
          </a:prstGeom>
          <a:noFill/>
        </p:spPr>
      </p:pic>
      <p:pic>
        <p:nvPicPr>
          <p:cNvPr id="8" name="Picture 5" descr="C:\Users\пушок\Desktop\фотки\1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642918"/>
            <a:ext cx="2338391" cy="2219328"/>
          </a:xfrm>
          <a:prstGeom prst="rect">
            <a:avLst/>
          </a:prstGeom>
          <a:noFill/>
        </p:spPr>
      </p:pic>
      <p:pic>
        <p:nvPicPr>
          <p:cNvPr id="9" name="Picture 3" descr="C:\Users\пушок\Desktop\фотки\-692919182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018343" y="1000108"/>
            <a:ext cx="1587890" cy="1600200"/>
          </a:xfrm>
          <a:prstGeom prst="rect">
            <a:avLst/>
          </a:prstGeom>
          <a:noFill/>
        </p:spPr>
      </p:pic>
      <p:pic>
        <p:nvPicPr>
          <p:cNvPr id="10" name="Рисунок 9" descr="nokey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28" y="3643314"/>
            <a:ext cx="3143272" cy="2214578"/>
          </a:xfrm>
          <a:prstGeom prst="rect">
            <a:avLst/>
          </a:prstGeom>
        </p:spPr>
      </p:pic>
      <p:pic>
        <p:nvPicPr>
          <p:cNvPr id="11" name="Picture 4" descr="C:\Users\пушок\Desktop\фотки\3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4414" y="3071810"/>
            <a:ext cx="2928958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прензентацияга\shabl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8" cy="6857999"/>
          </a:xfrm>
          <a:prstGeom prst="rect">
            <a:avLst/>
          </a:prstGeom>
          <a:noFill/>
        </p:spPr>
      </p:pic>
      <p:pic>
        <p:nvPicPr>
          <p:cNvPr id="8" name="Picture 5" descr="C:\Users\пушок\Desktop\фотки\1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357693"/>
            <a:ext cx="1071570" cy="1017009"/>
          </a:xfrm>
          <a:prstGeom prst="rect">
            <a:avLst/>
          </a:prstGeom>
          <a:noFill/>
        </p:spPr>
      </p:pic>
      <p:pic>
        <p:nvPicPr>
          <p:cNvPr id="9" name="Picture 3" descr="C:\Users\пушок\Desktop\фотки\-692919182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286644" y="3143248"/>
            <a:ext cx="928694" cy="935894"/>
          </a:xfrm>
          <a:prstGeom prst="rect">
            <a:avLst/>
          </a:prstGeom>
          <a:noFill/>
        </p:spPr>
      </p:pic>
      <p:pic>
        <p:nvPicPr>
          <p:cNvPr id="10" name="Рисунок 9" descr="nokey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2976" y="0"/>
            <a:ext cx="5678134" cy="4000504"/>
          </a:xfrm>
          <a:prstGeom prst="rect">
            <a:avLst/>
          </a:prstGeom>
        </p:spPr>
      </p:pic>
      <p:pic>
        <p:nvPicPr>
          <p:cNvPr id="11" name="Picture 4" descr="C:\Users\пушок\Desktop\фотки\3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4572008"/>
            <a:ext cx="1255279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21d9df5711015057c936c3b04ee66d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8643998" cy="6314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 descr="C:\Users\пушок\Desktop\фотки\1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5572140"/>
            <a:ext cx="928694" cy="714380"/>
          </a:xfrm>
          <a:prstGeom prst="rect">
            <a:avLst/>
          </a:prstGeom>
          <a:noFill/>
        </p:spPr>
      </p:pic>
      <p:pic>
        <p:nvPicPr>
          <p:cNvPr id="7" name="Picture 3" descr="C:\Users\пушок\Desktop\фотки\-692919182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786050" y="5643578"/>
            <a:ext cx="788566" cy="794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857224" y="3571876"/>
            <a:ext cx="3344020" cy="2807176"/>
          </a:xfrm>
          <a:custGeom>
            <a:avLst/>
            <a:gdLst>
              <a:gd name="connsiteX0" fmla="*/ 166468 w 2365717"/>
              <a:gd name="connsiteY0" fmla="*/ 253219 h 2208628"/>
              <a:gd name="connsiteX1" fmla="*/ 546296 w 2365717"/>
              <a:gd name="connsiteY1" fmla="*/ 0 h 2208628"/>
              <a:gd name="connsiteX2" fmla="*/ 1334086 w 2365717"/>
              <a:gd name="connsiteY2" fmla="*/ 253219 h 2208628"/>
              <a:gd name="connsiteX3" fmla="*/ 2220351 w 2365717"/>
              <a:gd name="connsiteY3" fmla="*/ 1139484 h 2208628"/>
              <a:gd name="connsiteX4" fmla="*/ 2206283 w 2365717"/>
              <a:gd name="connsiteY4" fmla="*/ 1941342 h 2208628"/>
              <a:gd name="connsiteX5" fmla="*/ 1545102 w 2365717"/>
              <a:gd name="connsiteY5" fmla="*/ 2194560 h 2208628"/>
              <a:gd name="connsiteX6" fmla="*/ 475957 w 2365717"/>
              <a:gd name="connsiteY6" fmla="*/ 1856936 h 2208628"/>
              <a:gd name="connsiteX7" fmla="*/ 53926 w 2365717"/>
              <a:gd name="connsiteY7" fmla="*/ 1055077 h 2208628"/>
              <a:gd name="connsiteX8" fmla="*/ 166468 w 2365717"/>
              <a:gd name="connsiteY8" fmla="*/ 253219 h 2208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65717" h="2208628">
                <a:moveTo>
                  <a:pt x="166468" y="253219"/>
                </a:moveTo>
                <a:cubicBezTo>
                  <a:pt x="248530" y="77373"/>
                  <a:pt x="351693" y="0"/>
                  <a:pt x="546296" y="0"/>
                </a:cubicBezTo>
                <a:cubicBezTo>
                  <a:pt x="740899" y="0"/>
                  <a:pt x="1055077" y="63305"/>
                  <a:pt x="1334086" y="253219"/>
                </a:cubicBezTo>
                <a:cubicBezTo>
                  <a:pt x="1613095" y="443133"/>
                  <a:pt x="2074985" y="858130"/>
                  <a:pt x="2220351" y="1139484"/>
                </a:cubicBezTo>
                <a:cubicBezTo>
                  <a:pt x="2365717" y="1420838"/>
                  <a:pt x="2318825" y="1765496"/>
                  <a:pt x="2206283" y="1941342"/>
                </a:cubicBezTo>
                <a:cubicBezTo>
                  <a:pt x="2093742" y="2117188"/>
                  <a:pt x="1833490" y="2208628"/>
                  <a:pt x="1545102" y="2194560"/>
                </a:cubicBezTo>
                <a:cubicBezTo>
                  <a:pt x="1256714" y="2180492"/>
                  <a:pt x="724486" y="2046850"/>
                  <a:pt x="475957" y="1856936"/>
                </a:cubicBezTo>
                <a:cubicBezTo>
                  <a:pt x="227428" y="1667022"/>
                  <a:pt x="107852" y="1327052"/>
                  <a:pt x="53926" y="1055077"/>
                </a:cubicBezTo>
                <a:cubicBezTo>
                  <a:pt x="0" y="783102"/>
                  <a:pt x="84406" y="429065"/>
                  <a:pt x="166468" y="253219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лилиния 2"/>
          <p:cNvSpPr/>
          <p:nvPr/>
        </p:nvSpPr>
        <p:spPr>
          <a:xfrm>
            <a:off x="3714744" y="1785926"/>
            <a:ext cx="4996721" cy="1608944"/>
          </a:xfrm>
          <a:custGeom>
            <a:avLst/>
            <a:gdLst>
              <a:gd name="connsiteX0" fmla="*/ 3597639 w 4996721"/>
              <a:gd name="connsiteY0" fmla="*/ 0 h 1608944"/>
              <a:gd name="connsiteX1" fmla="*/ 4676931 w 4996721"/>
              <a:gd name="connsiteY1" fmla="*/ 1379095 h 1608944"/>
              <a:gd name="connsiteX2" fmla="*/ 4841823 w 4996721"/>
              <a:gd name="connsiteY2" fmla="*/ 1379095 h 1608944"/>
              <a:gd name="connsiteX3" fmla="*/ 3747541 w 4996721"/>
              <a:gd name="connsiteY3" fmla="*/ 1499016 h 1608944"/>
              <a:gd name="connsiteX4" fmla="*/ 839449 w 4996721"/>
              <a:gd name="connsiteY4" fmla="*/ 1439056 h 1608944"/>
              <a:gd name="connsiteX5" fmla="*/ 839449 w 4996721"/>
              <a:gd name="connsiteY5" fmla="*/ 1439056 h 1608944"/>
              <a:gd name="connsiteX6" fmla="*/ 464695 w 4996721"/>
              <a:gd name="connsiteY6" fmla="*/ 329783 h 1608944"/>
              <a:gd name="connsiteX7" fmla="*/ 3627619 w 4996721"/>
              <a:gd name="connsiteY7" fmla="*/ 74951 h 1608944"/>
              <a:gd name="connsiteX8" fmla="*/ 3642609 w 4996721"/>
              <a:gd name="connsiteY8" fmla="*/ 29980 h 1608944"/>
              <a:gd name="connsiteX9" fmla="*/ 3642609 w 4996721"/>
              <a:gd name="connsiteY9" fmla="*/ 29980 h 1608944"/>
              <a:gd name="connsiteX10" fmla="*/ 3642609 w 4996721"/>
              <a:gd name="connsiteY10" fmla="*/ 29980 h 1608944"/>
              <a:gd name="connsiteX11" fmla="*/ 3642609 w 4996721"/>
              <a:gd name="connsiteY11" fmla="*/ 29980 h 160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96721" h="1608944">
                <a:moveTo>
                  <a:pt x="3597639" y="0"/>
                </a:moveTo>
                <a:cubicBezTo>
                  <a:pt x="4033603" y="574623"/>
                  <a:pt x="4469567" y="1149246"/>
                  <a:pt x="4676931" y="1379095"/>
                </a:cubicBezTo>
                <a:cubicBezTo>
                  <a:pt x="4884295" y="1608944"/>
                  <a:pt x="4996721" y="1359108"/>
                  <a:pt x="4841823" y="1379095"/>
                </a:cubicBezTo>
                <a:cubicBezTo>
                  <a:pt x="4686925" y="1399082"/>
                  <a:pt x="3747541" y="1499016"/>
                  <a:pt x="3747541" y="1499016"/>
                </a:cubicBezTo>
                <a:lnTo>
                  <a:pt x="839449" y="1439056"/>
                </a:lnTo>
                <a:lnTo>
                  <a:pt x="839449" y="1439056"/>
                </a:lnTo>
                <a:cubicBezTo>
                  <a:pt x="776990" y="1254177"/>
                  <a:pt x="0" y="557134"/>
                  <a:pt x="464695" y="329783"/>
                </a:cubicBezTo>
                <a:cubicBezTo>
                  <a:pt x="929390" y="102432"/>
                  <a:pt x="3097967" y="124918"/>
                  <a:pt x="3627619" y="74951"/>
                </a:cubicBezTo>
                <a:cubicBezTo>
                  <a:pt x="4157271" y="24984"/>
                  <a:pt x="3642609" y="29980"/>
                  <a:pt x="3642609" y="29980"/>
                </a:cubicBezTo>
                <a:lnTo>
                  <a:pt x="3642609" y="29980"/>
                </a:lnTo>
                <a:lnTo>
                  <a:pt x="3642609" y="29980"/>
                </a:lnTo>
                <a:lnTo>
                  <a:pt x="3642609" y="29980"/>
                </a:lnTo>
              </a:path>
            </a:pathLst>
          </a:cu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прензентацияга\shabl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8" cy="6857999"/>
          </a:xfrm>
          <a:prstGeom prst="rect">
            <a:avLst/>
          </a:prstGeom>
          <a:noFill/>
        </p:spPr>
      </p:pic>
      <p:pic>
        <p:nvPicPr>
          <p:cNvPr id="6" name="Picture 2" descr="C:\Users\пушок\Desktop\фотки\5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928670"/>
            <a:ext cx="2143140" cy="3143272"/>
          </a:xfrm>
          <a:prstGeom prst="rect">
            <a:avLst/>
          </a:prstGeom>
          <a:noFill/>
        </p:spPr>
      </p:pic>
      <p:pic>
        <p:nvPicPr>
          <p:cNvPr id="1026" name="Picture 2" descr="C:\Users\пушок\Desktop\фотки\-69291918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071810"/>
            <a:ext cx="4000528" cy="16002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прензентацияга\shabl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8" cy="6857999"/>
          </a:xfrm>
          <a:prstGeom prst="rect">
            <a:avLst/>
          </a:prstGeom>
          <a:noFill/>
        </p:spPr>
      </p:pic>
      <p:pic>
        <p:nvPicPr>
          <p:cNvPr id="8" name="Picture 5" descr="C:\Users\пушок\Desktop\фотки\1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572008"/>
            <a:ext cx="1071570" cy="1017009"/>
          </a:xfrm>
          <a:prstGeom prst="rect">
            <a:avLst/>
          </a:prstGeom>
          <a:noFill/>
        </p:spPr>
      </p:pic>
      <p:pic>
        <p:nvPicPr>
          <p:cNvPr id="9" name="Picture 3" descr="C:\Users\пушок\Desktop\фотки\-692919182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7286644" y="3143248"/>
            <a:ext cx="928694" cy="935894"/>
          </a:xfrm>
          <a:prstGeom prst="rect">
            <a:avLst/>
          </a:prstGeom>
          <a:noFill/>
        </p:spPr>
      </p:pic>
      <p:pic>
        <p:nvPicPr>
          <p:cNvPr id="10" name="Рисунок 9" descr="nokey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42976" y="0"/>
            <a:ext cx="5678134" cy="4000504"/>
          </a:xfrm>
          <a:prstGeom prst="rect">
            <a:avLst/>
          </a:prstGeom>
        </p:spPr>
      </p:pic>
      <p:pic>
        <p:nvPicPr>
          <p:cNvPr id="11" name="Picture 4" descr="C:\Users\пушок\Desktop\фотки\3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4572008"/>
            <a:ext cx="1255279" cy="1071570"/>
          </a:xfrm>
          <a:prstGeom prst="rect">
            <a:avLst/>
          </a:prstGeom>
          <a:noFill/>
        </p:spPr>
      </p:pic>
      <p:pic>
        <p:nvPicPr>
          <p:cNvPr id="7" name="Picture 2" descr="C:\Users\пушок\Desktop\фотки\51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9322" y="1785926"/>
            <a:ext cx="857256" cy="1424950"/>
          </a:xfrm>
          <a:prstGeom prst="rect">
            <a:avLst/>
          </a:prstGeom>
          <a:noFill/>
        </p:spPr>
      </p:pic>
      <p:pic>
        <p:nvPicPr>
          <p:cNvPr id="12" name="Picture 2" descr="C:\Users\пушок\Desktop\фотки\-69291918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0430" y="3857628"/>
            <a:ext cx="2428892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Буян</dc:creator>
  <cp:lastModifiedBy>пушок</cp:lastModifiedBy>
  <cp:revision>47</cp:revision>
  <dcterms:created xsi:type="dcterms:W3CDTF">2014-02-20T14:38:15Z</dcterms:created>
  <dcterms:modified xsi:type="dcterms:W3CDTF">2014-04-02T14:08:24Z</dcterms:modified>
</cp:coreProperties>
</file>