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202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B9E0-D179-4A45-8015-6322DE7E19B1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AEF5-B288-460A-83B2-BA57D4FE6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Автоматизация звука </a:t>
            </a:r>
            <a:r>
              <a:rPr lang="en-US" sz="6000" b="1" dirty="0" smtClean="0">
                <a:solidFill>
                  <a:srgbClr val="FF0000"/>
                </a:solidFill>
              </a:rPr>
              <a:t>[</a:t>
            </a:r>
            <a:r>
              <a:rPr lang="ru-RU" sz="6000" b="1" dirty="0" err="1" smtClean="0">
                <a:solidFill>
                  <a:srgbClr val="FF0000"/>
                </a:solidFill>
              </a:rPr>
              <a:t>ш</a:t>
            </a:r>
            <a:r>
              <a:rPr lang="en-US" sz="6000" b="1" dirty="0" smtClean="0">
                <a:solidFill>
                  <a:srgbClr val="FF0000"/>
                </a:solidFill>
              </a:rPr>
              <a:t>]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Молодец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1" y="1556792"/>
            <a:ext cx="897930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ni-russkiy-alfavit-v-kartinkah-bukva-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877347" cy="60950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ni-russkiy-alfavit-v-kartinkah-bukva-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2852936"/>
            <a:ext cx="3241526" cy="375054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9"/>
            <a:ext cx="4536504" cy="64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ous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736304" cy="373610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149080"/>
            <a:ext cx="24288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664296" cy="25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8556"/>
            <a:ext cx="3024336" cy="343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c7e77ca2eb51d33a971f3c01643e9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94670"/>
            <a:ext cx="5112568" cy="59791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d55b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8568952" cy="2356096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http://ostorozhno-eda.ru/wp-content/uploads/2011/08/%D1%81%D0%B3%D1%83%D1%89%D0%B5%D0%BD%D0%BA%D0%B0-%D0%BB%D1%8E%D0%B1%D0%B8%D0%BC%D0%BE%D0%B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852936"/>
            <a:ext cx="1537039" cy="1695848"/>
          </a:xfrm>
          <a:prstGeom prst="rect">
            <a:avLst/>
          </a:prstGeom>
          <a:noFill/>
        </p:spPr>
      </p:pic>
      <p:pic>
        <p:nvPicPr>
          <p:cNvPr id="3079" name="Picture 7" descr="http://t3.gstatic.com/images?q=tbn:ANd9GcQMP_xEXTXjIGHxwGsdpUMMqUDaIuUBxT-IdeQnKAm9YvL_WBb1FsWx4Qa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1571625" cy="2914650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356992"/>
            <a:ext cx="2304256" cy="112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529612" y="-7662863"/>
            <a:ext cx="4252297" cy="3600000"/>
          </a:xfrm>
          <a:prstGeom prst="rect">
            <a:avLst/>
          </a:prstGeom>
          <a:noFill/>
        </p:spPr>
      </p:pic>
      <p:pic>
        <p:nvPicPr>
          <p:cNvPr id="3082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996952"/>
            <a:ext cx="18002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92696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92696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01008"/>
            <a:ext cx="1259185" cy="1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3136"/>
            <a:ext cx="1800200" cy="1512168"/>
          </a:xfrm>
          <a:prstGeom prst="rect">
            <a:avLst/>
          </a:prstGeom>
          <a:noFill/>
        </p:spPr>
      </p:pic>
      <p:pic>
        <p:nvPicPr>
          <p:cNvPr id="5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653136"/>
            <a:ext cx="1800200" cy="1512168"/>
          </a:xfrm>
          <a:prstGeom prst="rect">
            <a:avLst/>
          </a:prstGeom>
          <a:noFill/>
        </p:spPr>
      </p:pic>
      <p:pic>
        <p:nvPicPr>
          <p:cNvPr id="6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653136"/>
            <a:ext cx="1800200" cy="1512168"/>
          </a:xfrm>
          <a:prstGeom prst="rect">
            <a:avLst/>
          </a:prstGeom>
          <a:noFill/>
        </p:spPr>
      </p:pic>
      <p:pic>
        <p:nvPicPr>
          <p:cNvPr id="7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1800200" cy="1512168"/>
          </a:xfrm>
          <a:prstGeom prst="rect">
            <a:avLst/>
          </a:prstGeom>
          <a:noFill/>
        </p:spPr>
      </p:pic>
      <p:pic>
        <p:nvPicPr>
          <p:cNvPr id="8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0" y="4653136"/>
            <a:ext cx="1800200" cy="1512168"/>
          </a:xfrm>
          <a:prstGeom prst="rect">
            <a:avLst/>
          </a:prstGeom>
          <a:noFill/>
        </p:spPr>
      </p:pic>
      <p:pic>
        <p:nvPicPr>
          <p:cNvPr id="9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1800200" cy="1512168"/>
          </a:xfrm>
          <a:prstGeom prst="rect">
            <a:avLst/>
          </a:prstGeom>
          <a:noFill/>
        </p:spPr>
      </p:pic>
      <p:pic>
        <p:nvPicPr>
          <p:cNvPr id="10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1800200" cy="1512168"/>
          </a:xfrm>
          <a:prstGeom prst="rect">
            <a:avLst/>
          </a:prstGeom>
          <a:noFill/>
        </p:spPr>
      </p:pic>
      <p:pic>
        <p:nvPicPr>
          <p:cNvPr id="11" name="Picture 10" descr="C:\Users\Ростовский\Desktop\Новая папка (2)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8002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273069"/>
            <a:ext cx="1979712" cy="1584931"/>
          </a:xfrm>
        </p:spPr>
      </p:pic>
      <p:pic>
        <p:nvPicPr>
          <p:cNvPr id="22530" name="Picture 2" descr="http://www.nttelecom.ru/wp-content/uploads/2009/08/practicht2-27-88_b_1024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68357" cy="4509120"/>
          </a:xfrm>
          <a:prstGeom prst="rect">
            <a:avLst/>
          </a:prstGeom>
          <a:noFill/>
        </p:spPr>
      </p:pic>
      <p:pic>
        <p:nvPicPr>
          <p:cNvPr id="22531" name="Picture 3" descr="C:\Users\Ростовский\Desktop\Новая папка (2)\sm5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7859" y="2924944"/>
            <a:ext cx="2096141" cy="1656184"/>
          </a:xfrm>
          <a:prstGeom prst="rect">
            <a:avLst/>
          </a:prstGeom>
          <a:noFill/>
        </p:spPr>
      </p:pic>
      <p:pic>
        <p:nvPicPr>
          <p:cNvPr id="22532" name="Picture 4" descr="C:\Users\Ростовский\Desktop\Новая папка (2)\Shubk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2545" y="4725144"/>
            <a:ext cx="2860152" cy="2132856"/>
          </a:xfrm>
          <a:prstGeom prst="rect">
            <a:avLst/>
          </a:prstGeom>
          <a:noFill/>
        </p:spPr>
      </p:pic>
      <p:pic>
        <p:nvPicPr>
          <p:cNvPr id="22533" name="Picture 5" descr="C:\Users\Ростовский\Desktop\Новая папка (2)\c4np3y7u76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4664"/>
            <a:ext cx="2002913" cy="2664296"/>
          </a:xfrm>
          <a:prstGeom prst="rect">
            <a:avLst/>
          </a:prstGeom>
          <a:noFill/>
        </p:spPr>
      </p:pic>
      <p:pic>
        <p:nvPicPr>
          <p:cNvPr id="22534" name="Picture 6" descr="C:\Users\Ростовский\Desktop\Новая папка (2)\pan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445224"/>
            <a:ext cx="1471613" cy="1087437"/>
          </a:xfrm>
          <a:prstGeom prst="rect">
            <a:avLst/>
          </a:prstGeom>
          <a:noFill/>
        </p:spPr>
      </p:pic>
      <p:pic>
        <p:nvPicPr>
          <p:cNvPr id="22535" name="Picture 7" descr="C:\Users\Ростовский\Desktop\Новая папка (2)\img_1312178171_940x7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0"/>
            <a:ext cx="1044908" cy="239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85 4.42183E-6 L -0.45885 4.4218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2 -0.06082 L -0.54636 -0.60638 " pathEditMode="relative" ptsTypes="AA">
                                      <p:cBhvr>
                                        <p:cTn id="10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Автоматизация звука [ш]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ГоСпОжаА АлИнА</dc:creator>
  <cp:lastModifiedBy>XTreme</cp:lastModifiedBy>
  <cp:revision>11</cp:revision>
  <dcterms:created xsi:type="dcterms:W3CDTF">2012-11-11T18:11:23Z</dcterms:created>
  <dcterms:modified xsi:type="dcterms:W3CDTF">2012-11-13T07:01:56Z</dcterms:modified>
</cp:coreProperties>
</file>