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9" r:id="rId3"/>
    <p:sldId id="270" r:id="rId4"/>
    <p:sldId id="273" r:id="rId5"/>
    <p:sldId id="261" r:id="rId6"/>
    <p:sldId id="263" r:id="rId7"/>
    <p:sldId id="278" r:id="rId8"/>
    <p:sldId id="267" r:id="rId9"/>
    <p:sldId id="262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35B41-A392-4027-978A-8C93DCB92CA9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224A-8247-43E5-AAFD-0CE0AA055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.liveinternet.ru/images/attach/c/1/48/770/48770338_00tk5dhr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torage.pressfoto.ru/2011.02/5264201170d80701ead55bed7a8cf5a8b14d40db0d_b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-fotki.yandex.ru/get/4408/masha-rozowa.1/0_6119f_b7dd72cb_X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tihi.ru/pics/2011/03/30/250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adikal.ua/data/upload/fb1a9/04012/72d4a2f19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Картинка 21 из 73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9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а 24 из 19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0" y="-500090"/>
            <a:ext cx="11405582" cy="907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g-fotki.yandex.ru/get/3911/albertozavr.15/0_1edd6_c4320ef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033" y="-136525"/>
            <a:ext cx="9326033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Картинка 83 из 73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Картинка 131 из 746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61187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НУАЛ</a:t>
            </a:r>
            <a:endParaRPr lang="ru-RU" sz="9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757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3241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3714752"/>
            <a:ext cx="5214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1234</a:t>
            </a:r>
            <a:endParaRPr lang="ru-RU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5286388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ЛУНА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1439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8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428860" y="1142984"/>
            <a:ext cx="4286280" cy="171451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28860" y="2857499"/>
          <a:ext cx="428628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3140"/>
                <a:gridCol w="2143140"/>
              </a:tblGrid>
              <a:tr h="3810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</a:tr>
              <a:tr h="3810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5-конечная звезда 7"/>
          <p:cNvSpPr/>
          <p:nvPr/>
        </p:nvSpPr>
        <p:spPr>
          <a:xfrm>
            <a:off x="4357686" y="1285860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000496" y="1643050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43438" y="1643050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571868" y="2000240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286248" y="2000240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000628" y="2000240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786314" y="2428868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4000496" y="2428868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214678" y="2428868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572132" y="2428868"/>
            <a:ext cx="357190" cy="2857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5643578"/>
            <a:ext cx="1000132" cy="714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15140" y="5643578"/>
            <a:ext cx="1857388" cy="714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5643578"/>
            <a:ext cx="428628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vezdochka-usinsk.narod.ru/pic/Zvezdochet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82080"/>
            <a:ext cx="5214974" cy="694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3 из 1544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328024" cy="724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НУАЛ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28</cp:revision>
  <dcterms:created xsi:type="dcterms:W3CDTF">2012-05-14T04:35:27Z</dcterms:created>
  <dcterms:modified xsi:type="dcterms:W3CDTF">2012-08-11T08:50:02Z</dcterms:modified>
</cp:coreProperties>
</file>