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EEE5-7DFF-4269-8788-7CBE6A5311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17DC7B-CA89-4A72-A4BE-0416BC1E1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EEE5-7DFF-4269-8788-7CBE6A5311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DC7B-CA89-4A72-A4BE-0416BC1E1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EEE5-7DFF-4269-8788-7CBE6A5311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DC7B-CA89-4A72-A4BE-0416BC1E1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EEE5-7DFF-4269-8788-7CBE6A5311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17DC7B-CA89-4A72-A4BE-0416BC1E1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EEE5-7DFF-4269-8788-7CBE6A5311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DC7B-CA89-4A72-A4BE-0416BC1E1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EEE5-7DFF-4269-8788-7CBE6A5311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DC7B-CA89-4A72-A4BE-0416BC1E1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EEE5-7DFF-4269-8788-7CBE6A5311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17DC7B-CA89-4A72-A4BE-0416BC1E1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EEE5-7DFF-4269-8788-7CBE6A5311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DC7B-CA89-4A72-A4BE-0416BC1E1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EEE5-7DFF-4269-8788-7CBE6A5311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DC7B-CA89-4A72-A4BE-0416BC1E1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EEE5-7DFF-4269-8788-7CBE6A5311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DC7B-CA89-4A72-A4BE-0416BC1E1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EEE5-7DFF-4269-8788-7CBE6A5311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DC7B-CA89-4A72-A4BE-0416BC1E1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92EEE5-7DFF-4269-8788-7CBE6A5311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17DC7B-CA89-4A72-A4BE-0416BC1E1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645024"/>
            <a:ext cx="8458200" cy="216024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Презентация по теме: «КТО ЖИВЕТ В ЛЕСУ?»</a:t>
            </a:r>
            <a:br>
              <a:rPr lang="ru-RU" sz="2500" dirty="0" smtClean="0"/>
            </a:br>
            <a:r>
              <a:rPr lang="ru-RU" sz="2500" dirty="0" smtClean="0"/>
              <a:t>Подготовила :Ершова</a:t>
            </a:r>
            <a:r>
              <a:rPr lang="ru-RU" sz="2500" b="1" dirty="0" smtClean="0"/>
              <a:t> </a:t>
            </a:r>
            <a:r>
              <a:rPr lang="ru-RU" sz="2500" dirty="0" smtClean="0"/>
              <a:t>О.Б.</a:t>
            </a:r>
            <a:br>
              <a:rPr lang="ru-RU" sz="2500" dirty="0" smtClean="0"/>
            </a:br>
            <a:r>
              <a:rPr lang="ru-RU" sz="2500" b="1" i="1" dirty="0" smtClean="0"/>
              <a:t> учитель -дефектолог МОУ детский сад комбинированного типа №19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458200" cy="1443608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ЖИТЕЛИ ЛЕСА</a:t>
            </a:r>
            <a:endParaRPr lang="ru-RU" sz="80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1(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204864"/>
            <a:ext cx="1955709" cy="146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СОВА</a:t>
            </a:r>
            <a:endParaRPr lang="ru-RU" sz="6000" b="1" dirty="0"/>
          </a:p>
        </p:txBody>
      </p:sp>
      <p:pic>
        <p:nvPicPr>
          <p:cNvPr id="4" name="Содержимое 3" descr="74495303_Sova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6826060" cy="531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ДЯТЕЛ</a:t>
            </a:r>
            <a:endParaRPr lang="ru-RU" sz="6000" dirty="0"/>
          </a:p>
        </p:txBody>
      </p:sp>
      <p:pic>
        <p:nvPicPr>
          <p:cNvPr id="4" name="Содержимое 3" descr="b7ea935929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7117572" cy="5338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КУКУШКА</a:t>
            </a:r>
            <a:endParaRPr lang="ru-RU" sz="6000" b="1" dirty="0"/>
          </a:p>
        </p:txBody>
      </p:sp>
      <p:pic>
        <p:nvPicPr>
          <p:cNvPr id="6" name="Содержимое 5" descr="Oriental_Cuckoo_front_Maia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313384"/>
            <a:ext cx="6273005" cy="536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000" b="1" dirty="0" smtClean="0"/>
              <a:t>МЕДВЕДЬ</a:t>
            </a:r>
            <a:endParaRPr lang="ru-RU" sz="5000" b="1" dirty="0"/>
          </a:p>
        </p:txBody>
      </p:sp>
      <p:pic>
        <p:nvPicPr>
          <p:cNvPr id="4" name="Содержимое 3" descr="XZw6YUDU9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43" t="2700" r="6081" b="2700"/>
          <a:stretch>
            <a:fillRect/>
          </a:stretch>
        </p:blipFill>
        <p:spPr>
          <a:xfrm>
            <a:off x="899592" y="1268760"/>
            <a:ext cx="7342928" cy="538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000" b="1" dirty="0" smtClean="0"/>
              <a:t>волк</a:t>
            </a:r>
            <a:endParaRPr lang="ru-RU" sz="5000" b="1" dirty="0"/>
          </a:p>
        </p:txBody>
      </p:sp>
      <p:pic>
        <p:nvPicPr>
          <p:cNvPr id="4" name="Содержимое 3" descr="38998-Animal_Collection_Vol_18_No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197964" cy="539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ЛИСА</a:t>
            </a:r>
            <a:endParaRPr lang="ru-RU" sz="6000" b="1" dirty="0"/>
          </a:p>
        </p:txBody>
      </p:sp>
      <p:pic>
        <p:nvPicPr>
          <p:cNvPr id="4" name="Содержимое 3" descr="74030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252761" cy="534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ЛОСЬ</a:t>
            </a:r>
            <a:endParaRPr lang="ru-RU" sz="6000" b="1" dirty="0"/>
          </a:p>
        </p:txBody>
      </p:sp>
      <p:pic>
        <p:nvPicPr>
          <p:cNvPr id="4" name="Содержимое 3" descr="4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951860" cy="528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000" dirty="0" smtClean="0"/>
              <a:t>ёж</a:t>
            </a:r>
            <a:endParaRPr lang="ru-RU" sz="7000" dirty="0"/>
          </a:p>
        </p:txBody>
      </p:sp>
      <p:pic>
        <p:nvPicPr>
          <p:cNvPr id="4" name="Содержимое 3" descr="si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908720"/>
            <a:ext cx="6984776" cy="563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БЕЛКА</a:t>
            </a:r>
            <a:endParaRPr lang="ru-RU" sz="6000" b="1" dirty="0"/>
          </a:p>
        </p:txBody>
      </p:sp>
      <p:pic>
        <p:nvPicPr>
          <p:cNvPr id="4" name="Содержимое 3" descr="18808284_384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7234749" cy="542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РЫСЬ</a:t>
            </a:r>
            <a:endParaRPr lang="ru-RU" sz="5400" b="1" dirty="0"/>
          </a:p>
        </p:txBody>
      </p:sp>
      <p:pic>
        <p:nvPicPr>
          <p:cNvPr id="4" name="Содержимое 3" descr="92817512_lunx_lunx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6251525" cy="625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err="1" smtClean="0"/>
              <a:t>зАЯЦ</a:t>
            </a:r>
            <a:endParaRPr lang="ru-RU" sz="6000" b="1" dirty="0"/>
          </a:p>
        </p:txBody>
      </p:sp>
      <p:pic>
        <p:nvPicPr>
          <p:cNvPr id="4" name="Содержимое 3" descr="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96752"/>
            <a:ext cx="6937044" cy="520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23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по теме: «КТО ЖИВЕТ В ЛЕСУ?» Подготовила :Ершова О.Б.  учитель -дефектолог МОУ детский сад комбинированного типа №19</vt:lpstr>
      <vt:lpstr>МЕДВЕДЬ</vt:lpstr>
      <vt:lpstr>волк</vt:lpstr>
      <vt:lpstr>ЛИСА</vt:lpstr>
      <vt:lpstr>ЛОСЬ</vt:lpstr>
      <vt:lpstr>ёж</vt:lpstr>
      <vt:lpstr>БЕЛКА</vt:lpstr>
      <vt:lpstr>РЫСЬ</vt:lpstr>
      <vt:lpstr>зАЯЦ</vt:lpstr>
      <vt:lpstr>СОВА</vt:lpstr>
      <vt:lpstr>ДЯТЕЛ</vt:lpstr>
      <vt:lpstr>КУКУШКА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теме: «Животные которые живут в лесу» Подготовила :Ершова О.Б.  учитель -дефектолог МОУ детский сад комбинированного типа №19</dc:title>
  <dc:creator>User</dc:creator>
  <cp:lastModifiedBy>User</cp:lastModifiedBy>
  <cp:revision>8</cp:revision>
  <dcterms:created xsi:type="dcterms:W3CDTF">2015-01-07T19:07:34Z</dcterms:created>
  <dcterms:modified xsi:type="dcterms:W3CDTF">2015-01-26T18:56:27Z</dcterms:modified>
</cp:coreProperties>
</file>