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955D-5AE0-49DA-B1D3-BDF8A5CD22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7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.me-15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5853336" cy="118072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</a:rPr>
              <a:t>ЦВЕТА РАДУГИ</a:t>
            </a:r>
            <a:endParaRPr lang="ru-RU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573016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Презентация по теме: «Цвета»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Подготовила: </a:t>
            </a:r>
            <a:r>
              <a:rPr lang="ru-RU" dirty="0">
                <a:solidFill>
                  <a:schemeClr val="tx1"/>
                </a:solidFill>
              </a:rPr>
              <a:t>Ершова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О.Б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200" b="1" i="1" dirty="0" smtClean="0">
                <a:solidFill>
                  <a:schemeClr val="tx1"/>
                </a:solidFill>
              </a:rPr>
              <a:t> </a:t>
            </a:r>
            <a:r>
              <a:rPr lang="ru-RU" sz="2200" b="1" i="1" dirty="0" smtClean="0">
                <a:solidFill>
                  <a:schemeClr val="tx1"/>
                </a:solidFill>
              </a:rPr>
              <a:t>учитель-дефектолог </a:t>
            </a:r>
            <a:r>
              <a:rPr lang="ru-RU" sz="2200" b="1" i="1" dirty="0" smtClean="0">
                <a:solidFill>
                  <a:schemeClr val="tx1"/>
                </a:solidFill>
              </a:rPr>
              <a:t>МОУ детский сад комбинированного типа №19</a:t>
            </a:r>
            <a:endParaRPr lang="ru-RU" sz="2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486017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916832"/>
            <a:ext cx="4644008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500" b="1" dirty="0" smtClean="0">
                <a:solidFill>
                  <a:srgbClr val="7030A0"/>
                </a:solidFill>
              </a:rPr>
              <a:t>ФИОЛЕТОВЫЙ</a:t>
            </a:r>
            <a:endParaRPr lang="ru-RU" sz="65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085184"/>
            <a:ext cx="5472608" cy="16127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Фиолетовой фиалке надоело жить а лесу.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Я сорву ее и маме в день рожденья принесу.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С фиолетовой сиренью будет жить она.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На столе в красивой вазе около окна.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MG_8575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47625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92696"/>
            <a:ext cx="2137420" cy="2329788"/>
          </a:xfrm>
          <a:prstGeom prst="rect">
            <a:avLst/>
          </a:prstGeom>
        </p:spPr>
      </p:pic>
      <p:pic>
        <p:nvPicPr>
          <p:cNvPr id="4" name="Содержимое 3" descr="3-pepper-_testoster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3501008"/>
            <a:ext cx="1974949" cy="1974949"/>
          </a:xfrm>
        </p:spPr>
      </p:pic>
      <p:pic>
        <p:nvPicPr>
          <p:cNvPr id="8" name="Рисунок 7" descr="IMG_8575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797152"/>
            <a:ext cx="2400266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5970460c7e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764704"/>
            <a:ext cx="2471936" cy="1853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Расположи картинки по цветам радуги</a:t>
            </a:r>
            <a:endParaRPr lang="ru-RU" b="1" dirty="0"/>
          </a:p>
        </p:txBody>
      </p:sp>
      <p:pic>
        <p:nvPicPr>
          <p:cNvPr id="7" name="Рисунок 6" descr="19165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708920"/>
            <a:ext cx="2585864" cy="1939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b592f9b397a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3717032"/>
            <a:ext cx="2286769" cy="213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_64e28_903d2fb4_XL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1484784"/>
            <a:ext cx="3275856" cy="2047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inki.me-15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5040560" cy="1143000"/>
          </a:xfrm>
        </p:spPr>
        <p:txBody>
          <a:bodyPr>
            <a:noAutofit/>
          </a:bodyPr>
          <a:lstStyle/>
          <a:p>
            <a:r>
              <a:rPr lang="ru-RU" sz="7000" dirty="0" smtClean="0">
                <a:solidFill>
                  <a:srgbClr val="FF0000"/>
                </a:solidFill>
              </a:rPr>
              <a:t>М</a:t>
            </a:r>
            <a:r>
              <a:rPr lang="ru-RU" sz="7000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7000" dirty="0" smtClean="0">
                <a:solidFill>
                  <a:srgbClr val="FFFF00"/>
                </a:solidFill>
              </a:rPr>
              <a:t>Л</a:t>
            </a:r>
            <a:r>
              <a:rPr lang="ru-RU" sz="7000" dirty="0" smtClean="0">
                <a:solidFill>
                  <a:srgbClr val="00B050"/>
                </a:solidFill>
              </a:rPr>
              <a:t>О</a:t>
            </a:r>
            <a:r>
              <a:rPr lang="ru-RU" sz="7000" dirty="0" smtClean="0">
                <a:solidFill>
                  <a:srgbClr val="00B0F0"/>
                </a:solidFill>
              </a:rPr>
              <a:t>Д</a:t>
            </a:r>
            <a:r>
              <a:rPr lang="ru-RU" sz="7000" dirty="0" smtClean="0">
                <a:solidFill>
                  <a:srgbClr val="002060"/>
                </a:solidFill>
              </a:rPr>
              <a:t>Е</a:t>
            </a:r>
            <a:r>
              <a:rPr lang="ru-RU" sz="7000" dirty="0" smtClean="0">
                <a:solidFill>
                  <a:srgbClr val="7030A0"/>
                </a:solidFill>
              </a:rPr>
              <a:t>Ц!</a:t>
            </a:r>
            <a:endParaRPr lang="ru-RU" sz="7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inki.me-15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576064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/>
              <a:t>Краски сегодня ужасно устали:</a:t>
            </a:r>
            <a:br>
              <a:rPr lang="ru-RU" b="1" dirty="0" smtClean="0"/>
            </a:br>
            <a:r>
              <a:rPr lang="ru-RU" b="1" dirty="0" smtClean="0"/>
              <a:t>Радугу в небе они рисовали.</a:t>
            </a:r>
            <a:br>
              <a:rPr lang="ru-RU" b="1" dirty="0" smtClean="0"/>
            </a:br>
            <a:r>
              <a:rPr lang="ru-RU" b="1" dirty="0" smtClean="0"/>
              <a:t>Долго трудились над радугой         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                                    краски,</a:t>
            </a:r>
            <a:br>
              <a:rPr lang="ru-RU" b="1" dirty="0" smtClean="0"/>
            </a:br>
            <a:r>
              <a:rPr lang="ru-RU" b="1" dirty="0" smtClean="0"/>
              <a:t>Радуга вышла красивой, как в  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                                     сказке.</a:t>
            </a:r>
            <a:br>
              <a:rPr lang="ru-RU" b="1" dirty="0" smtClean="0"/>
            </a:br>
            <a:r>
              <a:rPr lang="ru-RU" b="1" dirty="0" smtClean="0"/>
              <a:t>Вся разноцветная — вот красота!</a:t>
            </a:r>
            <a:br>
              <a:rPr lang="ru-RU" b="1" dirty="0" smtClean="0"/>
            </a:br>
            <a:r>
              <a:rPr lang="ru-RU" b="1" dirty="0" smtClean="0"/>
              <a:t>Ты полюбуйся, какие цвета:</a:t>
            </a:r>
            <a:endParaRPr lang="ru-RU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radu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20688"/>
            <a:ext cx="2252297" cy="2342389"/>
          </a:xfrm>
          <a:prstGeom prst="rect">
            <a:avLst/>
          </a:prstGeom>
        </p:spPr>
      </p:pic>
      <p:pic>
        <p:nvPicPr>
          <p:cNvPr id="4" name="Рисунок 3" descr="1oA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7066">
            <a:off x="3305664" y="1836493"/>
            <a:ext cx="3265830" cy="2450499"/>
          </a:xfrm>
          <a:prstGeom prst="rect">
            <a:avLst/>
          </a:prstGeom>
        </p:spPr>
      </p:pic>
      <p:pic>
        <p:nvPicPr>
          <p:cNvPr id="6" name="Рисунок 5" descr="3-pepper-_testoster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764704"/>
            <a:ext cx="2306352" cy="23063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000" b="1" dirty="0" smtClean="0">
                <a:solidFill>
                  <a:srgbClr val="C00000"/>
                </a:solidFill>
              </a:rPr>
              <a:t>КРАСНЫЙ</a:t>
            </a:r>
            <a:endParaRPr lang="ru-RU" sz="7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4653136"/>
            <a:ext cx="4690864" cy="20448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Красный цвет – он очень яркий.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Помидор и перец сладкий,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Яблоко. Арбуз внутри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Красный, красный – посмотри!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1399539395_1219221538_arbuz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42571">
            <a:off x="358416" y="3622892"/>
            <a:ext cx="3388306" cy="254123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970460c7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848200" cy="3636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1317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ОРАНЖЕВЫЙ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1048" y="4597152"/>
            <a:ext cx="5482952" cy="22608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Оранжевой лисице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Всю ночь морковка снится —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лисий хвост похожа: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Оранжевая тоже.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fox_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0"/>
            <a:ext cx="3238480" cy="470951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rG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13305">
            <a:off x="12175" y="484503"/>
            <a:ext cx="4674510" cy="350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6a2927a59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3264024" cy="2845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336704" cy="1143000"/>
          </a:xfrm>
        </p:spPr>
        <p:txBody>
          <a:bodyPr>
            <a:normAutofit/>
          </a:bodyPr>
          <a:lstStyle/>
          <a:p>
            <a:r>
              <a:rPr lang="ru-RU" sz="6500" b="1" dirty="0" smtClean="0">
                <a:solidFill>
                  <a:srgbClr val="FFC000"/>
                </a:solidFill>
              </a:rPr>
              <a:t>ЖЁЛТЫЙ</a:t>
            </a:r>
            <a:endParaRPr lang="ru-RU" sz="65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789040"/>
            <a:ext cx="3970784" cy="29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FFC000"/>
                </a:solidFill>
              </a:rPr>
              <a:t>Жёлтый — самый яркий цвет!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C000"/>
                </a:solidFill>
              </a:rPr>
              <a:t>Словно солнце, первоцвет,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C000"/>
                </a:solidFill>
              </a:rPr>
              <a:t>Ярко-жёлтая кувшинка,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C000"/>
                </a:solidFill>
              </a:rPr>
              <a:t>А в ромашке — серединка</a:t>
            </a:r>
          </a:p>
          <a:p>
            <a:endParaRPr lang="ru-RU" sz="22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rgbClr val="FFC000"/>
                </a:solidFill>
              </a:rPr>
              <a:t>А у курочки-наседки,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C000"/>
                </a:solidFill>
              </a:rPr>
              <a:t>Будто одуванчик, детки.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0-sutochnyij-broj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653136"/>
            <a:ext cx="3110960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65119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0"/>
            <a:ext cx="2293455" cy="3528392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0103"/>
            <a:ext cx="8784976" cy="4297897"/>
          </a:xfrm>
          <a:prstGeom prst="rect">
            <a:avLst/>
          </a:prstGeom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4742447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5122912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ЗЕЛЁНЫЙ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340768"/>
            <a:ext cx="4906888" cy="161277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Зелёная травка, зелёный листок,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Зелёный кузнечик на кочку – прыг-скок!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Зелёная жаба, увидев его,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Сказала лишь: «</a:t>
            </a:r>
            <a:r>
              <a:rPr lang="ru-RU" sz="2200" b="1" dirty="0" err="1" smtClean="0">
                <a:solidFill>
                  <a:srgbClr val="00B050"/>
                </a:solidFill>
              </a:rPr>
              <a:t>Ам</a:t>
            </a:r>
            <a:r>
              <a:rPr lang="ru-RU" sz="2200" b="1" dirty="0" smtClean="0">
                <a:solidFill>
                  <a:srgbClr val="00B050"/>
                </a:solidFill>
              </a:rPr>
              <a:t>!», а потом – ничего</a:t>
            </a:r>
            <a:endParaRPr lang="ru-RU" sz="22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1916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356992"/>
            <a:ext cx="3161928" cy="2371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-U73320-P379567-T1384538869-N434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2692318" cy="4666351"/>
          </a:xfrm>
          <a:prstGeom prst="rect">
            <a:avLst/>
          </a:prstGeom>
        </p:spPr>
      </p:pic>
      <p:pic>
        <p:nvPicPr>
          <p:cNvPr id="5" name="Рисунок 4" descr="0_64e28_903d2fb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052736"/>
            <a:ext cx="6300192" cy="3937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139136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ГОЛУБОЙ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4941168"/>
            <a:ext cx="5338936" cy="17567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500" b="1" dirty="0" smtClean="0">
                <a:solidFill>
                  <a:srgbClr val="00B0F0"/>
                </a:solidFill>
              </a:rPr>
              <a:t>Глаза </a:t>
            </a:r>
            <a:r>
              <a:rPr lang="ru-RU" sz="2500" b="1" dirty="0" err="1" smtClean="0">
                <a:solidFill>
                  <a:srgbClr val="00B0F0"/>
                </a:solidFill>
              </a:rPr>
              <a:t>голубые</a:t>
            </a:r>
            <a:r>
              <a:rPr lang="ru-RU" sz="2500" b="1" dirty="0" smtClean="0">
                <a:solidFill>
                  <a:srgbClr val="00B0F0"/>
                </a:solidFill>
              </a:rPr>
              <a:t> у куклы моей,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B0F0"/>
                </a:solidFill>
              </a:rPr>
              <a:t>А небо над нами еще голубей.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B0F0"/>
                </a:solidFill>
              </a:rPr>
              <a:t>Оно </a:t>
            </a:r>
            <a:r>
              <a:rPr lang="ru-RU" sz="2500" b="1" dirty="0" err="1" smtClean="0">
                <a:solidFill>
                  <a:srgbClr val="00B0F0"/>
                </a:solidFill>
              </a:rPr>
              <a:t>голубое</a:t>
            </a:r>
            <a:r>
              <a:rPr lang="ru-RU" sz="2500" b="1" dirty="0" smtClean="0">
                <a:solidFill>
                  <a:srgbClr val="00B0F0"/>
                </a:solidFill>
              </a:rPr>
              <a:t>, как тысячи глаз.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B0F0"/>
                </a:solidFill>
              </a:rPr>
              <a:t>Мы смотрим на небо, а небо — на нас.</a:t>
            </a:r>
            <a:endParaRPr lang="ru-RU" sz="25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6654112_128373457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924944"/>
            <a:ext cx="3600400" cy="360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4211960" cy="1143000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solidFill>
                  <a:srgbClr val="002060"/>
                </a:solidFill>
              </a:rPr>
              <a:t>СИНИЙ</a:t>
            </a:r>
            <a:endParaRPr lang="ru-RU" sz="7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692696"/>
            <a:ext cx="4042792" cy="1828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В синем море — островок,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Путь до острова далек.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А на нем растет цветок —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Синий-синий василек.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3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80928"/>
            <a:ext cx="571500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219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ЦВЕТА РАДУГИ</vt:lpstr>
      <vt:lpstr>Краски сегодня ужасно устали: Радугу в небе они рисовали. Долго трудились над радугой                                                            краски, Радуга вышла красивой, как в                                                      сказке. Вся разноцветная — вот красота! Ты полюбуйся, какие цвета:</vt:lpstr>
      <vt:lpstr>Слайд 3</vt:lpstr>
      <vt:lpstr>КРАСНЫЙ</vt:lpstr>
      <vt:lpstr>ОРАНЖЕВЫЙ</vt:lpstr>
      <vt:lpstr>ЖЁЛТЫЙ</vt:lpstr>
      <vt:lpstr>ЗЕЛЁНЫЙ</vt:lpstr>
      <vt:lpstr>ГОЛУБОЙ</vt:lpstr>
      <vt:lpstr>СИНИЙ</vt:lpstr>
      <vt:lpstr>ФИОЛЕТОВЫЙ</vt:lpstr>
      <vt:lpstr>Расположи картинки по цветам радуги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2015-01-05T14:55:08Z</dcterms:created>
  <dcterms:modified xsi:type="dcterms:W3CDTF">2015-01-10T19:53:15Z</dcterms:modified>
</cp:coreProperties>
</file>