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78820-D260-48D4-8782-19D7DA5799F8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85209-0442-473A-B63F-FE14F1E64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78820-D260-48D4-8782-19D7DA5799F8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85209-0442-473A-B63F-FE14F1E64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78820-D260-48D4-8782-19D7DA5799F8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85209-0442-473A-B63F-FE14F1E64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78820-D260-48D4-8782-19D7DA5799F8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85209-0442-473A-B63F-FE14F1E64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78820-D260-48D4-8782-19D7DA5799F8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85209-0442-473A-B63F-FE14F1E64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78820-D260-48D4-8782-19D7DA5799F8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85209-0442-473A-B63F-FE14F1E64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78820-D260-48D4-8782-19D7DA5799F8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85209-0442-473A-B63F-FE14F1E64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78820-D260-48D4-8782-19D7DA5799F8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85209-0442-473A-B63F-FE14F1E64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78820-D260-48D4-8782-19D7DA5799F8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85209-0442-473A-B63F-FE14F1E64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78820-D260-48D4-8782-19D7DA5799F8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85209-0442-473A-B63F-FE14F1E64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78820-D260-48D4-8782-19D7DA5799F8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B785209-0442-473A-B63F-FE14F1E644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E278820-D260-48D4-8782-19D7DA5799F8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B785209-0442-473A-B63F-FE14F1E6443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000" dirty="0" smtClean="0"/>
              <a:t>У кого какой домик?</a:t>
            </a:r>
            <a:endParaRPr lang="ru-RU" sz="7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437112"/>
            <a:ext cx="7854696" cy="1752600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800" dirty="0" smtClean="0"/>
              <a:t>Презентация по теме: «У кого какой домик?»</a:t>
            </a:r>
            <a:br>
              <a:rPr lang="ru-RU" sz="2800" dirty="0" smtClean="0"/>
            </a:br>
            <a:r>
              <a:rPr lang="ru-RU" sz="2800" dirty="0" smtClean="0"/>
              <a:t>Подготовила :Ершова</a:t>
            </a:r>
            <a:r>
              <a:rPr lang="ru-RU" sz="2800" b="1" dirty="0" smtClean="0"/>
              <a:t> </a:t>
            </a:r>
            <a:r>
              <a:rPr lang="ru-RU" sz="2800" dirty="0" smtClean="0"/>
              <a:t>О.Б.</a:t>
            </a:r>
            <a:br>
              <a:rPr lang="ru-RU" sz="2800" dirty="0" smtClean="0"/>
            </a:br>
            <a:r>
              <a:rPr lang="ru-RU" sz="2800" b="1" i="1" dirty="0" smtClean="0"/>
              <a:t> учитель -дефектолог МОУ детский сад комбинированного типа №19</a:t>
            </a:r>
            <a:endParaRPr lang="ru-RU" dirty="0"/>
          </a:p>
        </p:txBody>
      </p:sp>
      <p:pic>
        <p:nvPicPr>
          <p:cNvPr id="5" name="Рисунок 4" descr="3472230-ac0120822dd3a07c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55776" y="2420887"/>
            <a:ext cx="3532939" cy="1671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29600" cy="1143000"/>
          </a:xfrm>
        </p:spPr>
        <p:txBody>
          <a:bodyPr/>
          <a:lstStyle/>
          <a:p>
            <a:r>
              <a:rPr lang="ru-RU" b="1" dirty="0" smtClean="0"/>
              <a:t>Платина бобров</a:t>
            </a:r>
            <a:endParaRPr lang="ru-RU" b="1" dirty="0"/>
          </a:p>
        </p:txBody>
      </p:sp>
      <p:pic>
        <p:nvPicPr>
          <p:cNvPr id="7" name="Содержимое 6" descr="14851356042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67544" y="1196752"/>
            <a:ext cx="7789773" cy="5488103"/>
          </a:xfrm>
        </p:spPr>
      </p:pic>
      <p:pic>
        <p:nvPicPr>
          <p:cNvPr id="5" name="Рисунок 4" descr="preview_136853681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156176" y="332656"/>
            <a:ext cx="2820566" cy="18903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 descr="1351943337_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99592" y="3140968"/>
            <a:ext cx="2710889" cy="18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1143000"/>
          </a:xfrm>
        </p:spPr>
        <p:txBody>
          <a:bodyPr/>
          <a:lstStyle/>
          <a:p>
            <a:r>
              <a:rPr lang="ru-RU" dirty="0" smtClean="0"/>
              <a:t>           УЛЕЙ</a:t>
            </a:r>
            <a:endParaRPr lang="ru-RU" dirty="0"/>
          </a:p>
        </p:txBody>
      </p:sp>
      <p:pic>
        <p:nvPicPr>
          <p:cNvPr id="5" name="Рисунок 4" descr="3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520" y="1196752"/>
            <a:ext cx="7845647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3" descr="screen1920_FirmImage.2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4716016" y="3717032"/>
            <a:ext cx="4226135" cy="28822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chela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724128" y="0"/>
            <a:ext cx="3135483" cy="20882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520" y="1106742"/>
            <a:ext cx="7668344" cy="5751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ru-RU" dirty="0" smtClean="0"/>
              <a:t>    </a:t>
            </a:r>
            <a:r>
              <a:rPr lang="ru-RU" sz="6000" b="1" dirty="0" smtClean="0"/>
              <a:t>ГНЕЗДО </a:t>
            </a:r>
            <a:endParaRPr lang="ru-RU" sz="6000" b="1" dirty="0"/>
          </a:p>
        </p:txBody>
      </p:sp>
      <p:pic>
        <p:nvPicPr>
          <p:cNvPr id="4" name="Содержимое 3" descr="1710_5201_22102011_2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6265322" y="332657"/>
            <a:ext cx="2595997" cy="17281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6628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1282635">
            <a:off x="6235520" y="2193133"/>
            <a:ext cx="2955744" cy="18578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73170626_3818013_dalnevostochnii_belii_aist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51520" y="5080142"/>
            <a:ext cx="2520280" cy="1587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blinds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/>
              <a:t>ДУПЛО БЕЛКИ</a:t>
            </a:r>
            <a:endParaRPr lang="ru-RU" sz="6000" b="1" dirty="0"/>
          </a:p>
        </p:txBody>
      </p:sp>
      <p:pic>
        <p:nvPicPr>
          <p:cNvPr id="4" name="Содержимое 3" descr="7519b79abae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23527" y="1412776"/>
            <a:ext cx="7423107" cy="5184576"/>
          </a:xfrm>
        </p:spPr>
      </p:pic>
      <p:pic>
        <p:nvPicPr>
          <p:cNvPr id="5" name="Рисунок 4" descr="American-red-squirrel-in-nest-in-hollow-tree-trunk-with-15-day-old-young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72164" y="4149080"/>
            <a:ext cx="3882371" cy="24101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8808284_3848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016667" y="260648"/>
            <a:ext cx="2784309" cy="20882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wheel spokes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3e2e8f631bd9336ed25b8162aef878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267744" y="620688"/>
            <a:ext cx="6126324" cy="6066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1440160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chemeClr val="tx1"/>
                </a:solidFill>
              </a:rPr>
              <a:t>Помоги муравью</a:t>
            </a:r>
            <a:br>
              <a:rPr lang="ru-RU" sz="3000" b="1" dirty="0" smtClean="0">
                <a:solidFill>
                  <a:schemeClr val="tx1"/>
                </a:solidFill>
              </a:rPr>
            </a:br>
            <a:r>
              <a:rPr lang="ru-RU" sz="3000" b="1" dirty="0" smtClean="0">
                <a:solidFill>
                  <a:schemeClr val="tx1"/>
                </a:solidFill>
              </a:rPr>
              <a:t>найти выход</a:t>
            </a:r>
            <a:br>
              <a:rPr lang="ru-RU" sz="3000" b="1" dirty="0" smtClean="0">
                <a:solidFill>
                  <a:schemeClr val="tx1"/>
                </a:solidFill>
              </a:rPr>
            </a:br>
            <a:r>
              <a:rPr lang="ru-RU" sz="3000" b="1" dirty="0" smtClean="0">
                <a:solidFill>
                  <a:schemeClr val="tx1"/>
                </a:solidFill>
              </a:rPr>
              <a:t>из своего домика.</a:t>
            </a:r>
            <a:endParaRPr lang="ru-RU" sz="3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7000" dirty="0" smtClean="0">
                <a:solidFill>
                  <a:schemeClr val="accent5">
                    <a:lumMod val="75000"/>
                  </a:schemeClr>
                </a:solidFill>
              </a:rPr>
              <a:t>Будка</a:t>
            </a:r>
            <a:endParaRPr lang="ru-RU" sz="7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0_6d23c_7c390dfa_L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1484784"/>
            <a:ext cx="5184576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oghouse-2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355976" y="3284984"/>
            <a:ext cx="4440798" cy="33344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97654382_403360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163616" y="116632"/>
            <a:ext cx="4608512" cy="34563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КОШКА ЖИВЕТ В ДОМЕ</a:t>
            </a:r>
            <a:endParaRPr lang="ru-RU" sz="4000" b="1" dirty="0"/>
          </a:p>
        </p:txBody>
      </p:sp>
      <p:pic>
        <p:nvPicPr>
          <p:cNvPr id="4" name="Содержимое 3" descr="koshki_koshka_kotenok_morda_lapki_lapy_divan_oranzhevyy_fon_1680x105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79512" y="4625804"/>
            <a:ext cx="3240360" cy="2025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3298761.7magmdft82.W66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652120" y="0"/>
            <a:ext cx="3275856" cy="22660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 descr="0c028369664011ff529f29a840bf607b.jpe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987824" y="2204864"/>
            <a:ext cx="5943600" cy="4462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2328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51520" y="1700808"/>
            <a:ext cx="3665984" cy="2932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4104456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Курятник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0_ae209_4ddebfdb_XL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300192" y="116632"/>
            <a:ext cx="2393453" cy="21947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 descr="135213925930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76056" y="3861048"/>
            <a:ext cx="3826238" cy="2838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76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95536" y="1196752"/>
            <a:ext cx="5664629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/>
          <a:lstStyle/>
          <a:p>
            <a:r>
              <a:rPr lang="ru-RU" dirty="0" smtClean="0"/>
              <a:t>Норка мышки</a:t>
            </a:r>
            <a:endParaRPr lang="ru-RU" dirty="0"/>
          </a:p>
        </p:txBody>
      </p:sp>
      <p:pic>
        <p:nvPicPr>
          <p:cNvPr id="5" name="Рисунок 4" descr="135830780032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3528" y="1556792"/>
            <a:ext cx="6917089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84087_1024_76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292080" y="3969060"/>
            <a:ext cx="3851920" cy="28889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3" descr="0_9f7ef_d54a1c08_XL.png"/>
          <p:cNvPicPr>
            <a:picLocks noGrp="1" noChangeAspect="1"/>
          </p:cNvPicPr>
          <p:nvPr>
            <p:ph idx="1"/>
          </p:nvPr>
        </p:nvPicPr>
        <p:blipFill>
          <a:blip r:embed="rId4" cstate="email"/>
          <a:stretch>
            <a:fillRect/>
          </a:stretch>
        </p:blipFill>
        <p:spPr>
          <a:xfrm>
            <a:off x="5868144" y="332656"/>
            <a:ext cx="2880320" cy="21602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4762872" cy="1143000"/>
          </a:xfrm>
        </p:spPr>
        <p:txBody>
          <a:bodyPr>
            <a:normAutofit/>
          </a:bodyPr>
          <a:lstStyle/>
          <a:p>
            <a:r>
              <a:rPr lang="ru-RU" sz="7000" dirty="0" smtClean="0"/>
              <a:t>Берлога</a:t>
            </a:r>
            <a:endParaRPr lang="ru-RU" sz="7000" dirty="0"/>
          </a:p>
        </p:txBody>
      </p:sp>
      <p:pic>
        <p:nvPicPr>
          <p:cNvPr id="9" name="Рисунок 8" descr="information_items_166621.jpe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11560" y="1772816"/>
            <a:ext cx="4920208" cy="3690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up41091-6814e6cba73e8f22a832e57d1d5cfad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220072" y="404664"/>
            <a:ext cx="3707904" cy="27809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Содержимое 7" descr="familly-in-the-den.jpg"/>
          <p:cNvPicPr>
            <a:picLocks noGrp="1" noChangeAspect="1"/>
          </p:cNvPicPr>
          <p:nvPr>
            <p:ph idx="1"/>
          </p:nvPr>
        </p:nvPicPr>
        <p:blipFill>
          <a:blip r:embed="rId4" cstate="email"/>
          <a:stretch>
            <a:fillRect/>
          </a:stretch>
        </p:blipFill>
        <p:spPr>
          <a:xfrm>
            <a:off x="4788024" y="378904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c54d76b16f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520" y="1268760"/>
            <a:ext cx="5898232" cy="4423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Муравейник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0_5fac4_a10ead44_XL.jpe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5436096" y="188640"/>
            <a:ext cx="3411807" cy="22475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1298189059_Lomehuza_ili_model_umirayushego_obshestva_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572000" y="3284984"/>
            <a:ext cx="4350419" cy="32055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80155645_1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292080" y="4226328"/>
            <a:ext cx="3508896" cy="26316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543087_500n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3528" y="1268760"/>
            <a:ext cx="6072964" cy="40324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5184576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Паутина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0a0b981699c051246d73243c0eee3a55.jpeg"/>
          <p:cNvPicPr>
            <a:picLocks noGrp="1" noChangeAspect="1"/>
          </p:cNvPicPr>
          <p:nvPr>
            <p:ph idx="1"/>
          </p:nvPr>
        </p:nvPicPr>
        <p:blipFill>
          <a:blip r:embed="rId4" cstate="email"/>
          <a:stretch>
            <a:fillRect/>
          </a:stretch>
        </p:blipFill>
        <p:spPr>
          <a:xfrm rot="4825120">
            <a:off x="6032066" y="-107891"/>
            <a:ext cx="2381125" cy="30756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7000" b="1" dirty="0" smtClean="0"/>
              <a:t>    Болото</a:t>
            </a:r>
            <a:endParaRPr lang="ru-RU" sz="7000" b="1" dirty="0"/>
          </a:p>
        </p:txBody>
      </p:sp>
      <p:pic>
        <p:nvPicPr>
          <p:cNvPr id="5" name="Рисунок 4" descr="Boloto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3528" y="980728"/>
            <a:ext cx="8662108" cy="5760640"/>
          </a:xfrm>
          <a:prstGeom prst="rect">
            <a:avLst/>
          </a:prstGeom>
        </p:spPr>
      </p:pic>
      <p:pic>
        <p:nvPicPr>
          <p:cNvPr id="4" name="Содержимое 3" descr="foto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467544" y="3573016"/>
            <a:ext cx="3764790" cy="28235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kuvshinka_voda_boloto_listya_lyagushka_1680x105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011350" y="1"/>
            <a:ext cx="3988634" cy="24928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87</TotalTime>
  <Words>38</Words>
  <Application>Microsoft Office PowerPoint</Application>
  <PresentationFormat>Экран (4:3)</PresentationFormat>
  <Paragraphs>15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У кого какой домик?</vt:lpstr>
      <vt:lpstr>Будка</vt:lpstr>
      <vt:lpstr>КОШКА ЖИВЕТ В ДОМЕ</vt:lpstr>
      <vt:lpstr>Курятник</vt:lpstr>
      <vt:lpstr>Норка мышки</vt:lpstr>
      <vt:lpstr>Берлога</vt:lpstr>
      <vt:lpstr>Муравейник</vt:lpstr>
      <vt:lpstr>Паутина</vt:lpstr>
      <vt:lpstr>    Болото</vt:lpstr>
      <vt:lpstr>Платина бобров</vt:lpstr>
      <vt:lpstr>           УЛЕЙ</vt:lpstr>
      <vt:lpstr>    ГНЕЗДО </vt:lpstr>
      <vt:lpstr>ДУПЛО БЕЛКИ</vt:lpstr>
      <vt:lpstr>Помоги муравью найти выход из своего домика.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КТО ГДЕ ЖИВЁЕТ?</dc:title>
  <dc:creator>User</dc:creator>
  <cp:lastModifiedBy>User</cp:lastModifiedBy>
  <cp:revision>14</cp:revision>
  <dcterms:created xsi:type="dcterms:W3CDTF">2015-01-07T20:20:06Z</dcterms:created>
  <dcterms:modified xsi:type="dcterms:W3CDTF">2015-01-26T19:21:21Z</dcterms:modified>
</cp:coreProperties>
</file>