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29F06E1-E2F4-4FFC-B746-8808721BC902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F732892-19FE-44F5-A24E-0FC2397B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06E1-E2F4-4FFC-B746-8808721BC902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892-19FE-44F5-A24E-0FC2397B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06E1-E2F4-4FFC-B746-8808721BC902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892-19FE-44F5-A24E-0FC2397B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29F06E1-E2F4-4FFC-B746-8808721BC902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892-19FE-44F5-A24E-0FC2397B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29F06E1-E2F4-4FFC-B746-8808721BC902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F732892-19FE-44F5-A24E-0FC2397BE2B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29F06E1-E2F4-4FFC-B746-8808721BC902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732892-19FE-44F5-A24E-0FC2397B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29F06E1-E2F4-4FFC-B746-8808721BC902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F732892-19FE-44F5-A24E-0FC2397B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06E1-E2F4-4FFC-B746-8808721BC902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892-19FE-44F5-A24E-0FC2397B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29F06E1-E2F4-4FFC-B746-8808721BC902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732892-19FE-44F5-A24E-0FC2397B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29F06E1-E2F4-4FFC-B746-8808721BC902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F732892-19FE-44F5-A24E-0FC2397B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29F06E1-E2F4-4FFC-B746-8808721BC902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F732892-19FE-44F5-A24E-0FC2397B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29F06E1-E2F4-4FFC-B746-8808721BC902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F732892-19FE-44F5-A24E-0FC2397B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062912" cy="1470025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/>
              <a:t>ОДЕЖДА И ОБУВЬ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8062912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200" dirty="0" smtClean="0"/>
              <a:t>Презентация по теме: «Одежда и обувь»</a:t>
            </a:r>
            <a:br>
              <a:rPr lang="ru-RU" sz="3200" dirty="0" smtClean="0"/>
            </a:br>
            <a:r>
              <a:rPr lang="ru-RU" sz="3200" dirty="0" smtClean="0"/>
              <a:t>Подготовила :Ершова</a:t>
            </a:r>
            <a:r>
              <a:rPr lang="ru-RU" sz="3200" b="1" dirty="0" smtClean="0"/>
              <a:t> </a:t>
            </a:r>
            <a:r>
              <a:rPr lang="ru-RU" sz="3200" dirty="0" smtClean="0"/>
              <a:t>О.Б.</a:t>
            </a:r>
            <a:br>
              <a:rPr lang="ru-RU" sz="3200" dirty="0" smtClean="0"/>
            </a:br>
            <a:r>
              <a:rPr lang="ru-RU" sz="3200" b="1" i="1" dirty="0" smtClean="0"/>
              <a:t> учитель -дефектолог МОУ детский сад комбинированного типа №19</a:t>
            </a:r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500" b="1" dirty="0" smtClean="0"/>
              <a:t>Брюки</a:t>
            </a:r>
            <a:endParaRPr lang="ru-RU" sz="5500" b="1" dirty="0"/>
          </a:p>
        </p:txBody>
      </p:sp>
      <p:pic>
        <p:nvPicPr>
          <p:cNvPr id="4" name="Содержимое 3" descr="bruki_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548680"/>
            <a:ext cx="4536504" cy="6048674"/>
          </a:xfrm>
        </p:spPr>
      </p:pic>
    </p:spTree>
  </p:cSld>
  <p:clrMapOvr>
    <a:masterClrMapping/>
  </p:clrMapOvr>
  <p:transition spd="slow"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9903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Свитер</a:t>
            </a:r>
            <a:endParaRPr lang="ru-RU" sz="6000" b="1" dirty="0"/>
          </a:p>
        </p:txBody>
      </p:sp>
      <p:pic>
        <p:nvPicPr>
          <p:cNvPr id="4" name="Содержимое 3" descr="13cda1bc744002320dbcc12a4a3cbb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6477000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5500" b="1" dirty="0" smtClean="0"/>
              <a:t>Шорты</a:t>
            </a:r>
            <a:endParaRPr lang="ru-RU" sz="5500" b="1" dirty="0"/>
          </a:p>
        </p:txBody>
      </p:sp>
      <p:pic>
        <p:nvPicPr>
          <p:cNvPr id="4" name="Содержимое 3" descr="297_0-800x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196752"/>
            <a:ext cx="5409728" cy="540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500" b="1" dirty="0" smtClean="0"/>
              <a:t>Футболка</a:t>
            </a:r>
            <a:endParaRPr lang="ru-RU" sz="5500" b="1" dirty="0"/>
          </a:p>
        </p:txBody>
      </p:sp>
      <p:pic>
        <p:nvPicPr>
          <p:cNvPr id="4" name="Содержимое 3" descr="unit_XL_5603554_4999900488_2294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5418775" cy="533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38936" cy="1399032"/>
          </a:xfrm>
        </p:spPr>
        <p:txBody>
          <a:bodyPr>
            <a:normAutofit/>
          </a:bodyPr>
          <a:lstStyle/>
          <a:p>
            <a:pPr algn="ctr"/>
            <a:r>
              <a:rPr lang="ru-RU" sz="5500" b="1" dirty="0" smtClean="0"/>
              <a:t>Пижама</a:t>
            </a:r>
            <a:endParaRPr lang="ru-RU" sz="5500" b="1" dirty="0"/>
          </a:p>
        </p:txBody>
      </p:sp>
      <p:pic>
        <p:nvPicPr>
          <p:cNvPr id="4" name="Содержимое 3" descr="341-168_Default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052736"/>
            <a:ext cx="5382344" cy="538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Носки</a:t>
            </a:r>
            <a:endParaRPr lang="ru-RU" sz="6000" b="1" dirty="0"/>
          </a:p>
        </p:txBody>
      </p:sp>
      <p:pic>
        <p:nvPicPr>
          <p:cNvPr id="4" name="Содержимое 3" descr="1381502799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6336704" cy="4752528"/>
          </a:xfrm>
        </p:spPr>
      </p:pic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ee91d41a1bc22d364fb216ba0eb54d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124744"/>
            <a:ext cx="5291444" cy="53355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Гольфы</a:t>
            </a:r>
            <a:endParaRPr lang="ru-RU" sz="6000" b="1" dirty="0"/>
          </a:p>
        </p:txBody>
      </p:sp>
    </p:spTree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5500" b="1" dirty="0" smtClean="0"/>
              <a:t>Куртка</a:t>
            </a:r>
            <a:endParaRPr lang="ru-RU" sz="5500" b="1" dirty="0"/>
          </a:p>
        </p:txBody>
      </p:sp>
      <p:pic>
        <p:nvPicPr>
          <p:cNvPr id="4" name="Содержимое 3" descr="4f0df20be49ae252d795acb00e276c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124744"/>
            <a:ext cx="5688632" cy="535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399032"/>
          </a:xfrm>
        </p:spPr>
        <p:txBody>
          <a:bodyPr>
            <a:normAutofit/>
          </a:bodyPr>
          <a:lstStyle/>
          <a:p>
            <a:r>
              <a:rPr lang="ru-RU" sz="5500" b="1" dirty="0" smtClean="0"/>
              <a:t>Пальто</a:t>
            </a:r>
            <a:endParaRPr lang="ru-RU" sz="5500" b="1" dirty="0"/>
          </a:p>
        </p:txBody>
      </p:sp>
      <p:pic>
        <p:nvPicPr>
          <p:cNvPr id="4" name="Содержимое 3" descr="28436885_palto-v-kletku-vivien-car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196752"/>
            <a:ext cx="5782642" cy="4919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332656"/>
            <a:ext cx="5445204" cy="6258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034680" cy="139903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Шуба</a:t>
            </a:r>
            <a:endParaRPr lang="ru-RU" sz="6000" b="1" dirty="0"/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var-1408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6552728" cy="45213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5508104" cy="1405878"/>
          </a:xfrm>
        </p:spPr>
        <p:txBody>
          <a:bodyPr>
            <a:normAutofit fontScale="90000"/>
          </a:bodyPr>
          <a:lstStyle/>
          <a:p>
            <a:r>
              <a:rPr lang="ru-RU" sz="5500" b="1" dirty="0" smtClean="0"/>
              <a:t>Костюм</a:t>
            </a:r>
            <a:r>
              <a:rPr lang="ru-RU" sz="5500" b="1" dirty="0" smtClean="0"/>
              <a:t/>
            </a:r>
            <a:br>
              <a:rPr lang="ru-RU" sz="5500" b="1" dirty="0" smtClean="0"/>
            </a:br>
            <a:r>
              <a:rPr lang="ru-RU" sz="3300" b="1" dirty="0" smtClean="0"/>
              <a:t>(спортивный</a:t>
            </a:r>
            <a:r>
              <a:rPr lang="ru-RU" sz="3300" b="1" dirty="0" smtClean="0"/>
              <a:t>, деловой, маскарадный)</a:t>
            </a:r>
            <a:endParaRPr lang="ru-RU" sz="3300" b="1" dirty="0"/>
          </a:p>
        </p:txBody>
      </p:sp>
      <p:pic>
        <p:nvPicPr>
          <p:cNvPr id="5" name="Рисунок 4" descr="spb_b_180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916832"/>
            <a:ext cx="3178828" cy="4324936"/>
          </a:xfrm>
          <a:prstGeom prst="rect">
            <a:avLst/>
          </a:prstGeom>
        </p:spPr>
      </p:pic>
      <p:pic>
        <p:nvPicPr>
          <p:cNvPr id="6" name="Рисунок 5" descr="108126417_7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916832"/>
            <a:ext cx="2998565" cy="450912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6000" b="1" dirty="0" err="1" smtClean="0"/>
              <a:t>Сандали</a:t>
            </a:r>
            <a:endParaRPr lang="ru-RU" sz="6000" b="1" dirty="0"/>
          </a:p>
        </p:txBody>
      </p:sp>
      <p:pic>
        <p:nvPicPr>
          <p:cNvPr id="4" name="Содержимое 3" descr="db794ee55364db2682461833b1199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836712"/>
            <a:ext cx="5742384" cy="5742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ru-RU" sz="6000" b="1" dirty="0" smtClean="0"/>
              <a:t>Туфли</a:t>
            </a:r>
            <a:endParaRPr lang="ru-RU" sz="6000" b="1" dirty="0"/>
          </a:p>
        </p:txBody>
      </p:sp>
      <p:pic>
        <p:nvPicPr>
          <p:cNvPr id="4" name="Содержимое 3" descr="13335508455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620688"/>
            <a:ext cx="4882852" cy="583229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Сапоги</a:t>
            </a:r>
            <a:endParaRPr lang="ru-RU" sz="6000" b="1" dirty="0"/>
          </a:p>
        </p:txBody>
      </p:sp>
      <p:pic>
        <p:nvPicPr>
          <p:cNvPr id="4" name="Содержимое 3" descr="x_811020c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7548" y="1374769"/>
            <a:ext cx="5498788" cy="508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Кроссовки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845_z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88554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9903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Тапочки</a:t>
            </a:r>
            <a:endParaRPr lang="ru-RU" sz="6000" b="1" dirty="0"/>
          </a:p>
        </p:txBody>
      </p:sp>
      <p:pic>
        <p:nvPicPr>
          <p:cNvPr id="4" name="Содержимое 3" descr="IMGP1738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69368"/>
            <a:ext cx="568863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Сланцы</a:t>
            </a:r>
            <a:endParaRPr lang="ru-RU" sz="6000" b="1" dirty="0"/>
          </a:p>
        </p:txBody>
      </p:sp>
      <p:pic>
        <p:nvPicPr>
          <p:cNvPr id="4" name="Содержимое 3" descr="77147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6136456" cy="414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971600"/>
            <a:ext cx="5886400" cy="58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5000" b="1" dirty="0" smtClean="0"/>
              <a:t>Рубашка</a:t>
            </a:r>
            <a:endParaRPr lang="ru-RU" sz="5000" b="1" dirty="0"/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399032"/>
          </a:xfrm>
        </p:spPr>
        <p:txBody>
          <a:bodyPr/>
          <a:lstStyle/>
          <a:p>
            <a:r>
              <a:rPr lang="ru-RU" b="1" dirty="0" smtClean="0"/>
              <a:t>Галстук, </a:t>
            </a:r>
            <a:r>
              <a:rPr lang="ru-RU" b="1" dirty="0" smtClean="0"/>
              <a:t>галстук-бабочка</a:t>
            </a:r>
            <a:endParaRPr lang="ru-RU" b="1" dirty="0"/>
          </a:p>
        </p:txBody>
      </p:sp>
      <p:pic>
        <p:nvPicPr>
          <p:cNvPr id="5" name="Рисунок 4" descr="f9eef6f09e574440e1cbe73dedd217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696341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29193855_galstuk-babochka-no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3789040"/>
            <a:ext cx="3356372" cy="285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399032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Блузка</a:t>
            </a:r>
            <a:endParaRPr lang="ru-RU" sz="6000" b="1" dirty="0"/>
          </a:p>
        </p:txBody>
      </p:sp>
      <p:pic>
        <p:nvPicPr>
          <p:cNvPr id="4" name="Содержимое 3" descr="283182-23843-41217014-m750x740-u8f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24744"/>
            <a:ext cx="5966792" cy="544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9903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Юбка</a:t>
            </a:r>
            <a:endParaRPr lang="ru-RU" sz="6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4077072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2</a:t>
            </a:r>
            <a:endParaRPr lang="ru-RU" dirty="0"/>
          </a:p>
        </p:txBody>
      </p:sp>
      <p:pic>
        <p:nvPicPr>
          <p:cNvPr id="5" name="Рисунок 4" descr="1254995970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556" y="1566765"/>
            <a:ext cx="7437868" cy="495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399032"/>
          </a:xfrm>
        </p:spPr>
        <p:txBody>
          <a:bodyPr>
            <a:normAutofit/>
          </a:bodyPr>
          <a:lstStyle/>
          <a:p>
            <a:r>
              <a:rPr lang="ru-RU" sz="5500" b="1" dirty="0" smtClean="0"/>
              <a:t>Платье</a:t>
            </a:r>
            <a:endParaRPr lang="ru-RU" sz="5500" b="1" dirty="0"/>
          </a:p>
        </p:txBody>
      </p:sp>
      <p:pic>
        <p:nvPicPr>
          <p:cNvPr id="4" name="Содержимое 3" descr="1282811756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60648"/>
            <a:ext cx="4963640" cy="632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Жилет</a:t>
            </a:r>
            <a:endParaRPr lang="ru-RU" sz="6000" b="1" dirty="0"/>
          </a:p>
        </p:txBody>
      </p:sp>
      <p:pic>
        <p:nvPicPr>
          <p:cNvPr id="4" name="Содержимое 3" descr="photo-U5911-P535933-T1377207586-N628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745932" cy="481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Джинсы</a:t>
            </a:r>
            <a:endParaRPr lang="ru-RU" sz="6000" b="1" dirty="0"/>
          </a:p>
        </p:txBody>
      </p:sp>
      <p:pic>
        <p:nvPicPr>
          <p:cNvPr id="4" name="Содержимое 3" descr="big_11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659173" cy="651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</TotalTime>
  <Words>40</Words>
  <Application>Microsoft Office PowerPoint</Application>
  <PresentationFormat>Экран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ОДЕЖДА И ОБУВЬ</vt:lpstr>
      <vt:lpstr>Костюм (спортивный, деловой, маскарадный)</vt:lpstr>
      <vt:lpstr>Рубашка</vt:lpstr>
      <vt:lpstr>Галстук, галстук-бабочка</vt:lpstr>
      <vt:lpstr>Блузка</vt:lpstr>
      <vt:lpstr>Юбка</vt:lpstr>
      <vt:lpstr>Платье</vt:lpstr>
      <vt:lpstr>Жилет</vt:lpstr>
      <vt:lpstr>Джинсы</vt:lpstr>
      <vt:lpstr>Брюки</vt:lpstr>
      <vt:lpstr>Свитер</vt:lpstr>
      <vt:lpstr>Шорты</vt:lpstr>
      <vt:lpstr>Футболка</vt:lpstr>
      <vt:lpstr>Пижама</vt:lpstr>
      <vt:lpstr>Носки</vt:lpstr>
      <vt:lpstr>Гольфы</vt:lpstr>
      <vt:lpstr>Куртка</vt:lpstr>
      <vt:lpstr>Пальто</vt:lpstr>
      <vt:lpstr>Шуба</vt:lpstr>
      <vt:lpstr>Сандали</vt:lpstr>
      <vt:lpstr>Туфли</vt:lpstr>
      <vt:lpstr>Сапоги</vt:lpstr>
      <vt:lpstr>Кроссовки </vt:lpstr>
      <vt:lpstr>Тапочки</vt:lpstr>
      <vt:lpstr>Сланцы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</dc:title>
  <dc:creator>User</dc:creator>
  <cp:lastModifiedBy>User</cp:lastModifiedBy>
  <cp:revision>9</cp:revision>
  <dcterms:created xsi:type="dcterms:W3CDTF">2015-01-10T20:05:22Z</dcterms:created>
  <dcterms:modified xsi:type="dcterms:W3CDTF">2015-01-11T13:46:31Z</dcterms:modified>
</cp:coreProperties>
</file>