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4" r:id="rId6"/>
    <p:sldId id="266" r:id="rId7"/>
    <p:sldId id="272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BB7"/>
    <a:srgbClr val="EDEDC5"/>
    <a:srgbClr val="C8D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6" d="100"/>
          <a:sy n="66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2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2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7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0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4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7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1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5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0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BAEE-6459-41CD-81EF-D4AF0CE1CA81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6FE28-F54E-475B-841E-B4524E7DA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Новая папка (2)\i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-275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0314" y="19484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Детско-родительский проект «Сказка за сказкой»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Презентацию подготовила</a:t>
            </a:r>
            <a:endParaRPr lang="en-US" b="1" dirty="0" smtClean="0"/>
          </a:p>
          <a:p>
            <a:r>
              <a:rPr lang="ru-RU" b="1" dirty="0" smtClean="0"/>
              <a:t> учитель-логопед МБДОУ д/с №9 «Солнышко» Славкина Т.Н.</a:t>
            </a:r>
          </a:p>
          <a:p>
            <a:r>
              <a:rPr lang="ru-RU" b="1" dirty="0" smtClean="0"/>
              <a:t>Г. Кулебаки, Нижегородской обл.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502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 (2)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Описание проекта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Участники: дети старшей группы, родители, педагоги.</a:t>
            </a:r>
          </a:p>
          <a:p>
            <a:r>
              <a:rPr lang="ru-RU" sz="1800" b="1" dirty="0" smtClean="0"/>
              <a:t>Срок реализации: 1 год.</a:t>
            </a:r>
          </a:p>
          <a:p>
            <a:r>
              <a:rPr lang="ru-RU" sz="1800" b="1" dirty="0" smtClean="0"/>
              <a:t>Цель: воспитание любви  к книге, развитие связной речи через театрализацию.</a:t>
            </a:r>
          </a:p>
          <a:p>
            <a:r>
              <a:rPr lang="ru-RU" sz="1800" b="1" dirty="0" smtClean="0"/>
              <a:t>Задачи: формировать интерес к книге через чтение и рассказывание сказок, изготовление книг собственными руками вместе с родителями, используя различные виды к</a:t>
            </a:r>
            <a:r>
              <a:rPr lang="ru-RU" sz="1800" b="1" dirty="0"/>
              <a:t>о</a:t>
            </a:r>
            <a:r>
              <a:rPr lang="ru-RU" sz="1800" b="1" dirty="0" smtClean="0"/>
              <a:t>ллажирования, развитие </a:t>
            </a:r>
            <a:r>
              <a:rPr lang="ru-RU" sz="1800" b="1" dirty="0" err="1" smtClean="0"/>
              <a:t>творческости</a:t>
            </a:r>
            <a:r>
              <a:rPr lang="ru-RU" sz="1800" b="1" dirty="0" smtClean="0"/>
              <a:t>, воображения, фантазии, ручной умелости, развитие связной речи, интонационной окраски речи, обучение драматизации сказок.</a:t>
            </a:r>
          </a:p>
          <a:p>
            <a:r>
              <a:rPr lang="ru-RU" sz="1800" b="1" dirty="0" smtClean="0"/>
              <a:t>Актуальность: в современном мире, в век информационных технологий дети большую часть свободного времени проводят у телевизора или компьютера, как показывает обследование, дети не знают сказок, не умеют рассказывать сказки, не интересуются книгами, все это в большой мере влияет на развитие связной речи детей и на такие психические процессы как воображение и фантазия.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930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 (2)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Стратегия реализации проекта. 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/>
              <a:t>1 этап: «Информационный»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</a:t>
            </a:r>
            <a:r>
              <a:rPr lang="ru-RU" sz="2000" b="1" dirty="0" smtClean="0"/>
              <a:t> Организованная образовательная деятельность: беседа с детьми о значении книг для людей; расширение знаний о книге, ее изготовлении, чтение сказок, представление проекта родителям, беседа о методе к</a:t>
            </a:r>
            <a:r>
              <a:rPr lang="ru-RU" sz="2000" b="1" dirty="0"/>
              <a:t>о</a:t>
            </a:r>
            <a:r>
              <a:rPr lang="ru-RU" sz="2000" b="1" dirty="0" smtClean="0"/>
              <a:t>ллажирования.</a:t>
            </a:r>
          </a:p>
          <a:p>
            <a:r>
              <a:rPr lang="ru-RU" sz="2400" b="1" dirty="0" smtClean="0"/>
              <a:t>2 этап: «Творческий»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ru-RU" sz="2400" b="1" dirty="0" smtClean="0"/>
              <a:t> </a:t>
            </a:r>
            <a:r>
              <a:rPr lang="ru-RU" sz="2000" b="1" dirty="0" smtClean="0"/>
              <a:t>изготовление родителей с детьми книг по сказкам, используя метод </a:t>
            </a:r>
            <a:r>
              <a:rPr lang="en-US" sz="2000" b="1" dirty="0" smtClean="0"/>
              <a:t>        </a:t>
            </a:r>
            <a:r>
              <a:rPr lang="ru-RU" sz="2000" b="1" dirty="0" smtClean="0"/>
              <a:t>коллажирования.</a:t>
            </a:r>
          </a:p>
          <a:p>
            <a:r>
              <a:rPr lang="ru-RU" sz="2400" b="1" dirty="0" smtClean="0"/>
              <a:t>3 этап: «Презентация»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ru-RU" sz="2400" b="1" dirty="0" smtClean="0"/>
              <a:t> </a:t>
            </a:r>
            <a:r>
              <a:rPr lang="ru-RU" sz="2000" b="1" dirty="0" smtClean="0"/>
              <a:t>праздник, посвященный презентации изготовленных книг, награждение дипломами; праздник «Сказка за сказкой» (распределение ролей между родителями, детьми, педагогами, подготовка костюмов, разучивание ролей, песен и танцев) 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399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173152_html_5960e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76"/>
            <a:ext cx="9144000" cy="681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«Презентация»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 презентации изготовленных страничек к книге по сказке «Красная Шапочка».</a:t>
            </a:r>
          </a:p>
          <a:p>
            <a:pPr algn="ctr"/>
            <a:r>
              <a:rPr lang="ru-RU" b="1" dirty="0" smtClean="0"/>
              <a:t>Презентация и получение дипломов по изготовлению книг по сказкам совместно с родителями.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80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173152_html_5960e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69"/>
            <a:ext cx="9144000" cy="68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Сказки любим и читаем, свои книги представляем!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1" t="16809" r="5789" b="-2091"/>
          <a:stretch/>
        </p:blipFill>
        <p:spPr>
          <a:xfrm>
            <a:off x="4673600" y="1558422"/>
            <a:ext cx="3338286" cy="230262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24914" r="13732"/>
          <a:stretch/>
        </p:blipFill>
        <p:spPr>
          <a:xfrm>
            <a:off x="1043607" y="1553029"/>
            <a:ext cx="3323919" cy="2274302"/>
          </a:xfrm>
        </p:spPr>
      </p:pic>
      <p:pic>
        <p:nvPicPr>
          <p:cNvPr id="7" name="Объект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1322" r="3775" b="8383"/>
          <a:stretch/>
        </p:blipFill>
        <p:spPr>
          <a:xfrm>
            <a:off x="1043608" y="3961319"/>
            <a:ext cx="3338286" cy="2432090"/>
          </a:xfrm>
          <a:prstGeom prst="rect">
            <a:avLst/>
          </a:prstGeom>
        </p:spPr>
      </p:pic>
      <p:pic>
        <p:nvPicPr>
          <p:cNvPr id="8" name="Объект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t="13512" r="6649" b="6194"/>
          <a:stretch/>
        </p:blipFill>
        <p:spPr>
          <a:xfrm>
            <a:off x="4688114" y="3961319"/>
            <a:ext cx="3410858" cy="24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43808" y="5301208"/>
            <a:ext cx="396044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«В мире много сказок добрых и смешных,</a:t>
            </a:r>
          </a:p>
          <a:p>
            <a:pPr algn="ctr"/>
            <a:r>
              <a:rPr lang="ru-RU" sz="2400" b="1" dirty="0" smtClean="0">
                <a:latin typeface="Comic Sans MS" pitchFamily="66" charset="0"/>
              </a:rPr>
              <a:t>Но нельзя на свете нам прожить без них»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10242" name="Picture 2" descr="G:\173152_html_5960e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Праздник «Сказка за сказкой»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r="7982"/>
          <a:stretch/>
        </p:blipFill>
        <p:spPr>
          <a:xfrm>
            <a:off x="4644008" y="1814286"/>
            <a:ext cx="3716221" cy="2915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9" r="7008"/>
          <a:stretch/>
        </p:blipFill>
        <p:spPr>
          <a:xfrm>
            <a:off x="683568" y="1772816"/>
            <a:ext cx="3755550" cy="2959015"/>
          </a:xfrm>
        </p:spPr>
      </p:pic>
      <p:sp>
        <p:nvSpPr>
          <p:cNvPr id="3" name="TextBox 2"/>
          <p:cNvSpPr txBox="1"/>
          <p:nvPr/>
        </p:nvSpPr>
        <p:spPr>
          <a:xfrm>
            <a:off x="2211381" y="4797152"/>
            <a:ext cx="4721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«Добрый день! В веселый час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Рады здесь мы видеть вас.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Ведь сегодня праздник книжки!</a:t>
            </a: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Ну так что? Начнем детишки?»</a:t>
            </a:r>
            <a:endParaRPr lang="ru-RU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6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173152_html_5960e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32"/>
            <a:ext cx="9144000" cy="682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«Сказка, сказка к нам со звезды спустись»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038600" cy="3028950"/>
          </a:xfrm>
        </p:spPr>
      </p:pic>
      <p:sp>
        <p:nvSpPr>
          <p:cNvPr id="7" name="Прямоугольник 6"/>
          <p:cNvSpPr/>
          <p:nvPr/>
        </p:nvSpPr>
        <p:spPr>
          <a:xfrm>
            <a:off x="2441487" y="4653136"/>
            <a:ext cx="4536504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«Мы танцуем и поем, сказку в гости к нам зовем»</a:t>
            </a:r>
            <a:endParaRPr lang="ru-RU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173152_html_5960e2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PB290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21276" r="12204" b="6992"/>
          <a:stretch/>
        </p:blipFill>
        <p:spPr bwMode="auto">
          <a:xfrm>
            <a:off x="625521" y="359226"/>
            <a:ext cx="3658445" cy="2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PB2903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29596" r="9403"/>
          <a:stretch/>
        </p:blipFill>
        <p:spPr bwMode="auto">
          <a:xfrm>
            <a:off x="625522" y="2731172"/>
            <a:ext cx="3658445" cy="21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PB2903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t="23257" r="6832" b="4392"/>
          <a:stretch/>
        </p:blipFill>
        <p:spPr bwMode="auto">
          <a:xfrm>
            <a:off x="4462304" y="359226"/>
            <a:ext cx="4044709" cy="224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PB29033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24858" r="-504" b="4358"/>
          <a:stretch/>
        </p:blipFill>
        <p:spPr bwMode="auto">
          <a:xfrm>
            <a:off x="4462304" y="2747820"/>
            <a:ext cx="4044709" cy="212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3065" y="486916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mic Sans MS" pitchFamily="66" charset="0"/>
              </a:rPr>
              <a:t>«Мы книжки знакомые снова откроем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И снова прочтем от страницы к странице.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Всегда ведь приятно с любимым героем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Опять повстречаться и вновь подружиться!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407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Детско-родительский проект «Сказка за сказкой»</vt:lpstr>
      <vt:lpstr>Описание проекта</vt:lpstr>
      <vt:lpstr>Стратегия реализации проекта. </vt:lpstr>
      <vt:lpstr>«Презентация» </vt:lpstr>
      <vt:lpstr>Сказки любим и читаем, свои книги представляем!</vt:lpstr>
      <vt:lpstr>Праздник «Сказка за сказкой»</vt:lpstr>
      <vt:lpstr>«Сказка, сказка к нам со звезды спустись»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Детско-родительский проект «Сказка за сказкой»</dc:title>
  <dc:creator>Таня</dc:creator>
  <cp:lastModifiedBy>Privet</cp:lastModifiedBy>
  <cp:revision>45</cp:revision>
  <dcterms:created xsi:type="dcterms:W3CDTF">2014-08-27T14:58:22Z</dcterms:created>
  <dcterms:modified xsi:type="dcterms:W3CDTF">2014-10-19T17:12:22Z</dcterms:modified>
</cp:coreProperties>
</file>