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2FF5E-6C6A-45F0-9911-4D1CD36C589A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389D0-025E-46AE-921F-33905870A2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F7808-E062-424F-B235-E05193FB7D2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389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0A2A-B408-46DE-9658-3D857278AC26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B749-1FCF-4575-872B-500AF1709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0A2A-B408-46DE-9658-3D857278AC26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B749-1FCF-4575-872B-500AF1709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0A2A-B408-46DE-9658-3D857278AC26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B749-1FCF-4575-872B-500AF1709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0A2A-B408-46DE-9658-3D857278AC26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B749-1FCF-4575-872B-500AF1709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0A2A-B408-46DE-9658-3D857278AC26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B749-1FCF-4575-872B-500AF1709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0A2A-B408-46DE-9658-3D857278AC26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B749-1FCF-4575-872B-500AF1709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0A2A-B408-46DE-9658-3D857278AC26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B749-1FCF-4575-872B-500AF1709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0A2A-B408-46DE-9658-3D857278AC26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B749-1FCF-4575-872B-500AF1709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0A2A-B408-46DE-9658-3D857278AC26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B749-1FCF-4575-872B-500AF1709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0A2A-B408-46DE-9658-3D857278AC26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B749-1FCF-4575-872B-500AF1709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0A2A-B408-46DE-9658-3D857278AC26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B749-1FCF-4575-872B-500AF1709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E0A2A-B408-46DE-9658-3D857278AC26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2B749-1FCF-4575-872B-500AF1709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2" y="-1"/>
            <a:ext cx="4626591" cy="6868213"/>
          </a:xfrm>
          <a:prstGeom prst="rect">
            <a:avLst/>
          </a:prstGeom>
        </p:spPr>
      </p:pic>
      <p:pic>
        <p:nvPicPr>
          <p:cNvPr id="48132" name="Picture 4" descr="http://s1.pic4you.ru/allimage/y2012/10-13/12216/254214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13764" y="0"/>
            <a:ext cx="4530236" cy="3221502"/>
          </a:xfrm>
          <a:prstGeom prst="rect">
            <a:avLst/>
          </a:prstGeom>
          <a:noFill/>
        </p:spPr>
      </p:pic>
      <p:pic>
        <p:nvPicPr>
          <p:cNvPr id="48134" name="Picture 6" descr="http://www.victory-mebel.ru/i/taburet-dn1-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15389" y="2841674"/>
            <a:ext cx="3012245" cy="4016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0" descr="http://ya-gribnik.ru/images/podberezovik/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9191" y="1224482"/>
            <a:ext cx="2869809" cy="5436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2" descr="http://www.ruscemena.ru/files/product/1347_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8524" y="1782951"/>
            <a:ext cx="4351541" cy="4772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«Один  - ласково – много»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616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" y="7"/>
            <a:ext cx="3858905" cy="6860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https://encrypted-tbn0.gstatic.com/images?q=tbn:ANd9GcSP1sDmYs0vPgKxWj7GjlYUfesOOVzdEj8wrumddRwXXanvrY2o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05477" y="717453"/>
            <a:ext cx="5338523" cy="5331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54408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ncrypted-tbn3.gstatic.com/images?q=tbn:ANd9GcRi-9Y1KwyCQRwMU-zPgLkAkfXbvf-eIoYvNSVDdV65461_xGnUGQ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38527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4" descr="Опята: полезные свойства, калорийность, польза и вред - фото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3871" y="618979"/>
            <a:ext cx="5430129" cy="5430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http://www.udec.ru/big-images/1909a-6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4870939" cy="4870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https://encrypted-tbn0.gstatic.com/images?q=tbn:ANd9GcTQYf-gu-U4q5qaApnNvsYGkaGMAoo1dFDrkHS1CjFKK5qm28Bh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83852" y="2785404"/>
            <a:ext cx="4260149" cy="4072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946904" y="0"/>
            <a:ext cx="419709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ttps://encrypted-tbn0.gstatic.com/images?q=tbn:ANd9GcR0tvEeWEhLPWZbHSHFi8QvzFWVU2rlv-Hx3ZObvG-FKqCqPWnwcw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787792"/>
            <a:ext cx="4986376" cy="4979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2516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«Посчитай»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2238" name="AutoShape 14" descr="Картинки по запросу подберезовик фото"/>
          <p:cNvSpPr>
            <a:spLocks noChangeAspect="1" noChangeArrowheads="1"/>
          </p:cNvSpPr>
          <p:nvPr/>
        </p:nvSpPr>
        <p:spPr bwMode="auto">
          <a:xfrm>
            <a:off x="116682" y="-136525"/>
            <a:ext cx="222647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40" name="AutoShape 16" descr="Картинки по запросу подберезовик фото"/>
          <p:cNvSpPr>
            <a:spLocks noChangeAspect="1" noChangeArrowheads="1"/>
          </p:cNvSpPr>
          <p:nvPr/>
        </p:nvSpPr>
        <p:spPr bwMode="auto">
          <a:xfrm>
            <a:off x="116682" y="-136525"/>
            <a:ext cx="222647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42" name="AutoShape 18" descr="Картинки по запросу подберезовик фото"/>
          <p:cNvSpPr>
            <a:spLocks noChangeAspect="1" noChangeArrowheads="1"/>
          </p:cNvSpPr>
          <p:nvPr/>
        </p:nvSpPr>
        <p:spPr bwMode="auto">
          <a:xfrm>
            <a:off x="116682" y="-136525"/>
            <a:ext cx="222647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6" name="Picture 2" descr="http://rushkolnik.ru/tw_files2/urls_3/1240/d-1239173/1239173_html_300f453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4825218"/>
            <a:ext cx="1507391" cy="2032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http://rushkolnik.ru/tw_files2/urls_3/1240/d-1239173/1239173_html_300f453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" y="1"/>
            <a:ext cx="1460448" cy="1969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0" name="Picture 6" descr="http://rushkolnik.ru/tw_files2/urls_3/1240/d-1239173/1239173_html_300f453d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56301" y="2124222"/>
            <a:ext cx="1377012" cy="1856960"/>
          </a:xfrm>
          <a:prstGeom prst="rect">
            <a:avLst/>
          </a:prstGeom>
          <a:noFill/>
        </p:spPr>
      </p:pic>
      <p:pic>
        <p:nvPicPr>
          <p:cNvPr id="26632" name="Picture 8" descr="http://rushkolnik.ru/tw_files2/urls_3/1240/d-1239173/1239173_html_300f453d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80858" y="5289452"/>
            <a:ext cx="1163143" cy="1568548"/>
          </a:xfrm>
          <a:prstGeom prst="rect">
            <a:avLst/>
          </a:prstGeom>
          <a:noFill/>
        </p:spPr>
      </p:pic>
      <p:pic>
        <p:nvPicPr>
          <p:cNvPr id="26634" name="Picture 10" descr="http://rushkolnik.ru/tw_files2/urls_3/1240/d-1239173/1239173_html_300f453d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02084" y="3812344"/>
            <a:ext cx="1387444" cy="1871028"/>
          </a:xfrm>
          <a:prstGeom prst="rect">
            <a:avLst/>
          </a:prstGeom>
          <a:noFill/>
        </p:spPr>
      </p:pic>
      <p:pic>
        <p:nvPicPr>
          <p:cNvPr id="26636" name="Picture 12" descr="https://encrypted-tbn3.gstatic.com/images?q=tbn:ANd9GcRUjflqKSBjhRCGYU9uQ8Hk41Vzfxbx34l-5-AoVr7EntDGKjQ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001000" y="182563"/>
            <a:ext cx="1143000" cy="1524001"/>
          </a:xfrm>
          <a:prstGeom prst="rect">
            <a:avLst/>
          </a:prstGeom>
          <a:noFill/>
        </p:spPr>
      </p:pic>
      <p:pic>
        <p:nvPicPr>
          <p:cNvPr id="26638" name="Picture 14" descr="https://encrypted-tbn3.gstatic.com/images?q=tbn:ANd9GcRUjflqKSBjhRCGYU9uQ8Hk41Vzfxbx34l-5-AoVr7EntDGKjQ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81979" y="4951511"/>
            <a:ext cx="1143000" cy="1524001"/>
          </a:xfrm>
          <a:prstGeom prst="rect">
            <a:avLst/>
          </a:prstGeom>
          <a:noFill/>
        </p:spPr>
      </p:pic>
      <p:pic>
        <p:nvPicPr>
          <p:cNvPr id="26640" name="Picture 16" descr="https://encrypted-tbn3.gstatic.com/images?q=tbn:ANd9GcRUjflqKSBjhRCGYU9uQ8Hk41Vzfxbx34l-5-AoVr7EntDGKjQ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825906" y="5007781"/>
            <a:ext cx="1143000" cy="1524001"/>
          </a:xfrm>
          <a:prstGeom prst="rect">
            <a:avLst/>
          </a:prstGeom>
          <a:noFill/>
        </p:spPr>
      </p:pic>
      <p:pic>
        <p:nvPicPr>
          <p:cNvPr id="26642" name="Picture 18" descr="https://encrypted-tbn3.gstatic.com/images?q=tbn:ANd9GcRUjflqKSBjhRCGYU9uQ8Hk41Vzfxbx34l-5-AoVr7EntDGKjQ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41500" y="2363055"/>
            <a:ext cx="1143000" cy="1524001"/>
          </a:xfrm>
          <a:prstGeom prst="rect">
            <a:avLst/>
          </a:prstGeom>
          <a:noFill/>
        </p:spPr>
      </p:pic>
      <p:pic>
        <p:nvPicPr>
          <p:cNvPr id="26644" name="Picture 20" descr="https://encrypted-tbn3.gstatic.com/images?q=tbn:ANd9GcRUjflqKSBjhRCGYU9uQ8Hk41Vzfxbx34l-5-AoVr7EntDGKjQ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967712" y="2236447"/>
            <a:ext cx="1143000" cy="1524001"/>
          </a:xfrm>
          <a:prstGeom prst="rect">
            <a:avLst/>
          </a:prstGeom>
          <a:noFill/>
        </p:spPr>
      </p:pic>
      <p:pic>
        <p:nvPicPr>
          <p:cNvPr id="26646" name="Picture 22" descr="https://freelance.ru/img/portfolio/pics/00/12/E3/1238002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4338" y="2926081"/>
            <a:ext cx="1132551" cy="1561513"/>
          </a:xfrm>
          <a:prstGeom prst="rect">
            <a:avLst/>
          </a:prstGeom>
          <a:noFill/>
        </p:spPr>
      </p:pic>
      <p:pic>
        <p:nvPicPr>
          <p:cNvPr id="26648" name="Picture 24" descr="https://freelance.ru/img/portfolio/pics/00/12/E3/1238002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194790" y="4140297"/>
            <a:ext cx="1364036" cy="1880676"/>
          </a:xfrm>
          <a:prstGeom prst="rect">
            <a:avLst/>
          </a:prstGeom>
          <a:noFill/>
        </p:spPr>
      </p:pic>
      <p:pic>
        <p:nvPicPr>
          <p:cNvPr id="26650" name="Picture 26" descr="https://freelance.ru/img/portfolio/pics/00/12/E3/1238002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648472" y="515547"/>
            <a:ext cx="1105538" cy="1524269"/>
          </a:xfrm>
          <a:prstGeom prst="rect">
            <a:avLst/>
          </a:prstGeom>
          <a:noFill/>
        </p:spPr>
      </p:pic>
      <p:pic>
        <p:nvPicPr>
          <p:cNvPr id="26652" name="Picture 28" descr="https://freelance.ru/img/portfolio/pics/00/12/E3/1238002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463314" y="3202476"/>
            <a:ext cx="1176961" cy="1622743"/>
          </a:xfrm>
          <a:prstGeom prst="rect">
            <a:avLst/>
          </a:prstGeom>
          <a:noFill/>
        </p:spPr>
      </p:pic>
      <p:pic>
        <p:nvPicPr>
          <p:cNvPr id="26654" name="Picture 30" descr="https://freelance.ru/img/portfolio/pics/00/12/E3/1238002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036299" y="360801"/>
            <a:ext cx="1212261" cy="1671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muz-play.net/uploads/posts/2012-08/1344628480_forest_1400x1050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87086"/>
            <a:ext cx="9144000" cy="6945086"/>
          </a:xfrm>
          <a:prstGeom prst="rect">
            <a:avLst/>
          </a:prstGeom>
          <a:noFill/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4906520" y="2460524"/>
            <a:ext cx="1010389" cy="166132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652462" y="4065225"/>
            <a:ext cx="1280652" cy="185727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955281" y="4196807"/>
            <a:ext cx="991772" cy="1763151"/>
          </a:xfrm>
          <a:prstGeom prst="rect">
            <a:avLst/>
          </a:prstGeom>
        </p:spPr>
      </p:pic>
      <p:sp>
        <p:nvSpPr>
          <p:cNvPr id="28678" name="AutoShape 6" descr="http://mycoweb2.narod.ru/Submitted/BVV/Korzina_1_BVV_201106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80" name="Picture 8" descr="http://mycoweb2.narod.ru/Submitted/BVV/Korzina_1_BVV_20110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-182880"/>
            <a:ext cx="9144000" cy="731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3562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ics.livejournal.com/lexar001/pic/0021kw6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4219"/>
            <a:ext cx="9144001" cy="68537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73490"/>
            <a:ext cx="3756074" cy="391868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Презентацию подготовила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учитель-логопед МБДОУ №151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г.Казани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Деусова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М.А.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</Words>
  <Application>Microsoft Office PowerPoint</Application>
  <PresentationFormat>Экран (4:3)</PresentationFormat>
  <Paragraphs>4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«Один  - ласково – много»</vt:lpstr>
      <vt:lpstr>Слайд 3</vt:lpstr>
      <vt:lpstr>Слайд 4</vt:lpstr>
      <vt:lpstr>Слайд 5</vt:lpstr>
      <vt:lpstr>Слайд 6</vt:lpstr>
      <vt:lpstr>«Посчитай»</vt:lpstr>
      <vt:lpstr>Слайд 8</vt:lpstr>
      <vt:lpstr>Презентацию подготовила  учитель-логопед МБДОУ №151  г.Казани  Деусова М.А.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Многозначность слов</dc:title>
  <dc:creator>марина</dc:creator>
  <cp:lastModifiedBy>марина</cp:lastModifiedBy>
  <cp:revision>3</cp:revision>
  <dcterms:created xsi:type="dcterms:W3CDTF">2014-10-18T11:12:25Z</dcterms:created>
  <dcterms:modified xsi:type="dcterms:W3CDTF">2014-10-18T11:19:34Z</dcterms:modified>
</cp:coreProperties>
</file>