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CCAAE-49B6-4F03-88A2-6C5FC5C4A459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EAA2-B250-416E-9AE3-614BEFA9F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1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стя\Desktop\мама\сканирование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5" y="760875"/>
            <a:ext cx="7621588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4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стя\Desktop\мама\сканирование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9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стя\Desktop\мама\сканирование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22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4</cp:revision>
  <dcterms:created xsi:type="dcterms:W3CDTF">2012-10-24T15:11:13Z</dcterms:created>
  <dcterms:modified xsi:type="dcterms:W3CDTF">2012-10-24T15:24:50Z</dcterms:modified>
</cp:coreProperties>
</file>