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262DC8-AC76-407C-B0D7-7A5716D718D6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B8349A-CE19-4D23-9B60-04FD4A0D1E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312368"/>
          </a:xfrm>
        </p:spPr>
        <p:txBody>
          <a:bodyPr>
            <a:normAutofit/>
          </a:bodyPr>
          <a:lstStyle/>
          <a:p>
            <a:r>
              <a:rPr lang="ru-RU" dirty="0"/>
              <a:t>РОДИТЕЛЬСКОЕ СОБРАНИЕ НА ТЕМУ: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ПОЗНАЙ СЕБЯ КАК РОДИТЕЛЯ»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013176"/>
            <a:ext cx="6400800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Выполнила Томилова Ульяна Сергеевна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05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Меньше 16 очков </a:t>
            </a:r>
            <a:r>
              <a:rPr lang="ru-RU" dirty="0"/>
              <a:t>– говорит о том, что у Вас серьёзные проблемы с воспитанием ребёнка. Вам недостаёт либо знания, как сделать ребёнка личностью, либо желания добиться этого, а возможно, и того, и другого. Совет: обратиться к помощи специалистов – педагогов и психологов, познакомиться с публикациями по вопросам семейного воспитания.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КЛЮЧ К ТЕСТУ.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2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536504"/>
          </a:xfrm>
        </p:spPr>
        <p:txBody>
          <a:bodyPr>
            <a:normAutofit/>
          </a:bodyPr>
          <a:lstStyle/>
          <a:p>
            <a:r>
              <a:rPr lang="ru-RU" dirty="0"/>
              <a:t>Если вы родители –</a:t>
            </a:r>
          </a:p>
          <a:p>
            <a:r>
              <a:rPr lang="ru-RU" dirty="0"/>
              <a:t>Ласкатели, хвалители.</a:t>
            </a:r>
          </a:p>
          <a:p>
            <a:r>
              <a:rPr lang="ru-RU" dirty="0"/>
              <a:t>Если вы родители –</a:t>
            </a:r>
          </a:p>
          <a:p>
            <a:r>
              <a:rPr lang="ru-RU" dirty="0" err="1"/>
              <a:t>Прощатели</a:t>
            </a:r>
            <a:r>
              <a:rPr lang="ru-RU" dirty="0"/>
              <a:t>, любители.</a:t>
            </a:r>
          </a:p>
          <a:p>
            <a:r>
              <a:rPr lang="ru-RU" dirty="0"/>
              <a:t>Если </a:t>
            </a:r>
            <a:r>
              <a:rPr lang="ru-RU" dirty="0" err="1"/>
              <a:t>разрешатели</a:t>
            </a:r>
            <a:r>
              <a:rPr lang="ru-RU" dirty="0"/>
              <a:t>,</a:t>
            </a:r>
          </a:p>
          <a:p>
            <a:r>
              <a:rPr lang="ru-RU" dirty="0" err="1"/>
              <a:t>Купители</a:t>
            </a:r>
            <a:r>
              <a:rPr lang="ru-RU" dirty="0"/>
              <a:t>, дарители,</a:t>
            </a:r>
          </a:p>
          <a:p>
            <a:r>
              <a:rPr lang="ru-RU" dirty="0"/>
              <a:t>Тогда вы не родители,</a:t>
            </a:r>
          </a:p>
          <a:p>
            <a:r>
              <a:rPr lang="ru-RU" dirty="0"/>
              <a:t>А просто </a:t>
            </a:r>
            <a:r>
              <a:rPr lang="ru-RU" dirty="0" err="1"/>
              <a:t>восхитители</a:t>
            </a:r>
            <a:r>
              <a:rPr lang="ru-RU" dirty="0"/>
              <a:t>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22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2" name="Picture 4" descr="C:\Users\user\Desktop\family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269" y="1780210"/>
            <a:ext cx="3867894" cy="479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8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dirty="0"/>
              <a:t>А если вы родители –</a:t>
            </a:r>
          </a:p>
          <a:p>
            <a:r>
              <a:rPr lang="ru-RU" dirty="0" err="1"/>
              <a:t>Ворчатели</a:t>
            </a:r>
            <a:r>
              <a:rPr lang="ru-RU" dirty="0"/>
              <a:t>, </a:t>
            </a:r>
            <a:r>
              <a:rPr lang="ru-RU" dirty="0" err="1"/>
              <a:t>сердители</a:t>
            </a:r>
            <a:r>
              <a:rPr lang="ru-RU" dirty="0"/>
              <a:t>.</a:t>
            </a:r>
          </a:p>
          <a:p>
            <a:r>
              <a:rPr lang="ru-RU" dirty="0"/>
              <a:t>А если вы родители –</a:t>
            </a:r>
          </a:p>
          <a:p>
            <a:r>
              <a:rPr lang="ru-RU" dirty="0"/>
              <a:t>Ругатели, </a:t>
            </a:r>
            <a:r>
              <a:rPr lang="ru-RU" dirty="0" err="1"/>
              <a:t>стыдители</a:t>
            </a:r>
            <a:r>
              <a:rPr lang="ru-RU" dirty="0"/>
              <a:t>.</a:t>
            </a:r>
          </a:p>
          <a:p>
            <a:r>
              <a:rPr lang="ru-RU" dirty="0"/>
              <a:t>Гулять </a:t>
            </a:r>
            <a:r>
              <a:rPr lang="ru-RU" dirty="0" err="1"/>
              <a:t>неотпускатели</a:t>
            </a:r>
            <a:r>
              <a:rPr lang="ru-RU" dirty="0"/>
              <a:t>,</a:t>
            </a:r>
          </a:p>
          <a:p>
            <a:r>
              <a:rPr lang="ru-RU" dirty="0" err="1"/>
              <a:t>Собакозапретители</a:t>
            </a:r>
            <a:r>
              <a:rPr lang="ru-RU" dirty="0"/>
              <a:t>…</a:t>
            </a:r>
          </a:p>
          <a:p>
            <a:r>
              <a:rPr lang="ru-RU" dirty="0"/>
              <a:t>То знаете, родители,</a:t>
            </a:r>
          </a:p>
          <a:p>
            <a:r>
              <a:rPr lang="ru-RU" dirty="0"/>
              <a:t>Вы просто </a:t>
            </a:r>
            <a:r>
              <a:rPr lang="ru-RU" dirty="0" err="1"/>
              <a:t>крокодители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crying-angel_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0928"/>
            <a:ext cx="43204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9"/>
            <a:ext cx="7408333" cy="3024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51201"/>
            <a:ext cx="4176464" cy="312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8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212976"/>
            <a:ext cx="7408333" cy="291318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Покинут счастьем будет тот,</a:t>
            </a:r>
          </a:p>
          <a:p>
            <a:pPr marL="0" indent="0">
              <a:buNone/>
            </a:pPr>
            <a:r>
              <a:rPr lang="ru-RU" dirty="0"/>
              <a:t>Кого ребёнком плохо воспитали.</a:t>
            </a:r>
          </a:p>
          <a:p>
            <a:pPr marL="0" indent="0">
              <a:buNone/>
            </a:pPr>
            <a:r>
              <a:rPr lang="ru-RU" dirty="0"/>
              <a:t>Побег зелёный выпрямить легко,</a:t>
            </a:r>
          </a:p>
          <a:p>
            <a:pPr marL="0" indent="0">
              <a:buNone/>
            </a:pPr>
            <a:r>
              <a:rPr lang="ru-RU" dirty="0"/>
              <a:t>Сухую ветвь один огонь исправит.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Саади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331236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er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28803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0648"/>
            <a:ext cx="8028880" cy="5865515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Детские годы – самые важные в жизни человека. И как они пройдут, зависит от взрослых – родителей, воспитателей. Семья играет главную роль в жизни ребёнка.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502771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ОТВЕТ </a:t>
            </a:r>
            <a:r>
              <a:rPr lang="ru-RU" dirty="0"/>
              <a:t>«А» (Могу и всегда так поступаю) 3 очка.</a:t>
            </a:r>
          </a:p>
          <a:p>
            <a:pPr marL="0" indent="0" algn="just">
              <a:buNone/>
            </a:pPr>
            <a:r>
              <a:rPr lang="ru-RU" dirty="0" smtClean="0"/>
              <a:t>    ОТВЕТ </a:t>
            </a:r>
            <a:r>
              <a:rPr lang="ru-RU" dirty="0"/>
              <a:t>«Б» (Могу, но не всегда так поступаю) 2 очка.</a:t>
            </a:r>
          </a:p>
          <a:p>
            <a:pPr marL="0" indent="0" algn="just">
              <a:buNone/>
            </a:pPr>
            <a:r>
              <a:rPr lang="ru-RU" dirty="0" smtClean="0"/>
              <a:t>    ОТВЕТ </a:t>
            </a:r>
            <a:r>
              <a:rPr lang="ru-RU" dirty="0"/>
              <a:t>«В» (Не могу) 1 </a:t>
            </a:r>
            <a:r>
              <a:rPr lang="ru-RU" dirty="0" smtClean="0"/>
              <a:t>очко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   Ответ </a:t>
            </a:r>
            <a:r>
              <a:rPr lang="ru-RU" dirty="0"/>
              <a:t>«А» оценивается в 3 очка,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ответ </a:t>
            </a:r>
            <a:r>
              <a:rPr lang="ru-RU" dirty="0"/>
              <a:t>«Б» - в 2 очка,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ответ </a:t>
            </a:r>
            <a:r>
              <a:rPr lang="ru-RU" dirty="0"/>
              <a:t>«В» - в 1 очко.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73616" cy="1938544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ТЕСТ ДЛЯ </a:t>
            </a:r>
            <a:r>
              <a:rPr lang="ru-RU" sz="4000" dirty="0" smtClean="0"/>
              <a:t>РОДИТЕЛЕЙ </a:t>
            </a:r>
            <a:br>
              <a:rPr lang="ru-RU" sz="4000" dirty="0" smtClean="0"/>
            </a:br>
            <a:r>
              <a:rPr lang="ru-RU" sz="4000" dirty="0" smtClean="0"/>
              <a:t> «Я </a:t>
            </a:r>
            <a:r>
              <a:rPr lang="ru-RU" sz="4000" dirty="0"/>
              <a:t>И </a:t>
            </a:r>
            <a:r>
              <a:rPr lang="ru-RU" sz="4000" dirty="0" smtClean="0"/>
              <a:t>МОЙ РЕБЁНОК</a:t>
            </a:r>
            <a:r>
              <a:rPr lang="ru-RU" sz="4000" dirty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988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876397" cy="47525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В любой момент оставить все свои дела и заняться ребёнком?</a:t>
            </a:r>
          </a:p>
          <a:p>
            <a:r>
              <a:rPr lang="ru-RU" dirty="0"/>
              <a:t>2. Посоветоваться с ребёнком, невзирая на его возраст?</a:t>
            </a:r>
          </a:p>
          <a:p>
            <a:r>
              <a:rPr lang="ru-RU" dirty="0"/>
              <a:t>3. Признаться ребёнку в ошибке, совершённой по отношению к нему?</a:t>
            </a:r>
          </a:p>
          <a:p>
            <a:r>
              <a:rPr lang="ru-RU" dirty="0"/>
              <a:t>4. Извиниться перед ребёнком в случае своей неправоты?</a:t>
            </a:r>
          </a:p>
          <a:p>
            <a:r>
              <a:rPr lang="ru-RU" dirty="0"/>
              <a:t>5. Сохранить самообладание, даже если поступок ребёнка вывел вас из себя?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МОЖЕТЕ ЛИ ВЫ…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6. Поставить себя на место ребёнка?</a:t>
            </a:r>
          </a:p>
          <a:p>
            <a:r>
              <a:rPr lang="ru-RU" dirty="0"/>
              <a:t>7. Поверить хотя бы на минуту, что вы добрая фея, прекрасный принц?</a:t>
            </a:r>
          </a:p>
          <a:p>
            <a:r>
              <a:rPr lang="ru-RU" dirty="0"/>
              <a:t>8. Рассказать ребёнку поучительный случай из детства, представляющий вас в невыгодном свете?</a:t>
            </a:r>
          </a:p>
          <a:p>
            <a:r>
              <a:rPr lang="ru-RU" dirty="0"/>
              <a:t>9. Всегда воздерживаться от слов и выражений, которые могут ранить ребёнка?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МОЖЕТЕ ЛИ ВЫ…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4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640959" cy="46085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10</a:t>
            </a:r>
            <a:r>
              <a:rPr lang="ru-RU" dirty="0"/>
              <a:t>. Пообещать ребёнку исполнить его желание за хорошее поведение?</a:t>
            </a:r>
          </a:p>
          <a:p>
            <a:r>
              <a:rPr lang="ru-RU" dirty="0"/>
              <a:t>11. Выделить ребёнку один день, когда он может делать, что желает, и вести себя, как хочет, и ни во что не вмешиваться?</a:t>
            </a:r>
          </a:p>
          <a:p>
            <a:r>
              <a:rPr lang="ru-RU" dirty="0"/>
              <a:t>12. Не прореагировать, если ваш ребёнок ударил, грубо толкнул или просто незаслуженно обидел другого ребёнка?</a:t>
            </a:r>
          </a:p>
          <a:p>
            <a:r>
              <a:rPr lang="ru-RU" dirty="0"/>
              <a:t>13. Устоять против детских просьб и слёз, если уверены, что это каприз, мимолётная прихоть?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МОЖЕТЕ ЛИ ВЫ…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1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От 30 до 39 очков </a:t>
            </a:r>
            <a:r>
              <a:rPr lang="ru-RU" dirty="0"/>
              <a:t>– ребёнок – самая большая ценность в Вашей жизни. Вы стремитесь не только понять, но и узнать его, относитесь к нему с уважением, придерживаетесь прогрессивных принципов воспитания и постоянной линии поведения. Другими словами, Вы действуете правильно и можете надеяться на хорошие результаты.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 К ТЕСТУ</a:t>
            </a:r>
          </a:p>
        </p:txBody>
      </p:sp>
    </p:spTree>
    <p:extLst>
      <p:ext uri="{BB962C8B-B14F-4D97-AF65-F5344CB8AC3E}">
        <p14:creationId xmlns:p14="http://schemas.microsoft.com/office/powerpoint/2010/main" val="40818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От 16 до 30 очков </a:t>
            </a:r>
            <a:r>
              <a:rPr lang="ru-RU" dirty="0"/>
              <a:t>– забота о ребёнке для Вас вопрос первостепенной важности. Вы обладаете способностями воспитателя, но на практике не всегда применяете их последовательно и целенаправленно. Порой Вы чересчур строги, в других случаях – излишне мягки; кроме того, Вы склонны к компромиссам, которые ослабляют воспитательный эффект. Вам следует серьёзно задуматься над своим подходом к воспитанию ребёнка.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КЛЮЧ К ТЕСТУ.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8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603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РОДИТЕЛЬСКОЕ СОБРАНИЕ НА ТЕМУ:  «ПОЗНАЙ СЕБЯ КАК РОДИТЕЛЯ»</vt:lpstr>
      <vt:lpstr>Презентация PowerPoint</vt:lpstr>
      <vt:lpstr>Презентация PowerPoint</vt:lpstr>
      <vt:lpstr>ТЕСТ ДЛЯ РОДИТЕЛЕЙ   «Я И МОЙ РЕБЁНОК». </vt:lpstr>
      <vt:lpstr>МОЖЕТЕ ЛИ ВЫ… </vt:lpstr>
      <vt:lpstr>МОЖЕТЕ ЛИ ВЫ… </vt:lpstr>
      <vt:lpstr>МОЖЕТЕ ЛИ ВЫ… </vt:lpstr>
      <vt:lpstr>КЛЮЧ К ТЕСТУ</vt:lpstr>
      <vt:lpstr>КЛЮЧ К ТЕСТУ. </vt:lpstr>
      <vt:lpstr>КЛЮЧ К ТЕСТУ. </vt:lpstr>
      <vt:lpstr>   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  «ПОЗНАЙ СЕБЯ КАК РОДИТЕЛЯ»</dc:title>
  <dc:creator>user</dc:creator>
  <cp:lastModifiedBy>user</cp:lastModifiedBy>
  <cp:revision>7</cp:revision>
  <dcterms:created xsi:type="dcterms:W3CDTF">2013-10-06T04:58:56Z</dcterms:created>
  <dcterms:modified xsi:type="dcterms:W3CDTF">2013-10-06T05:47:40Z</dcterms:modified>
</cp:coreProperties>
</file>