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ED8B-253A-4812-867F-7AEC7AFF4E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829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4ABF-64C2-418A-B685-7AD21F53D9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53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9DD3-A8DB-4491-937C-92E77C3B5C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3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EE665-BF79-4890-83BA-0AAAD897D9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0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324E-EB88-4E28-9301-3DFC4AF88C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9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6416-15F4-4B5C-BB24-7DBF549856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84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8758-26F6-4054-9541-5EDB2CDF45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44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CDF8-58D7-4E36-A208-FBEA2F79EE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2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3A90-4966-4B56-BE6E-4361DEC75E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5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F7D0-09EC-49BE-80A7-EB949BF5C0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69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CF42-49FC-43D0-A389-231647E451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25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827D-B907-45A3-9052-195004FBED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22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DD7-E6CC-4D95-907B-BBE60B87C7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936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ED8B-253A-4812-867F-7AEC7AFF4E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42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4ABF-64C2-418A-B685-7AD21F53D9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93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9DD3-A8DB-4491-937C-92E77C3B5C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560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EE665-BF79-4890-83BA-0AAAD897D9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14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324E-EB88-4E28-9301-3DFC4AF88C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11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6416-15F4-4B5C-BB24-7DBF549856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26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8758-26F6-4054-9541-5EDB2CDF45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87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CDF8-58D7-4E36-A208-FBEA2F79EE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7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3A90-4966-4B56-BE6E-4361DEC75E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74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F7D0-09EC-49BE-80A7-EB949BF5C0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48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CF42-49FC-43D0-A389-231647E451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942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827D-B907-45A3-9052-195004FBED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43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DD7-E6CC-4D95-907B-BBE60B87C7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88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ED8B-253A-4812-867F-7AEC7AFF4E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157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4ABF-64C2-418A-B685-7AD21F53D9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612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9DD3-A8DB-4491-937C-92E77C3B5C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96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EE665-BF79-4890-83BA-0AAAD897D9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88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324E-EB88-4E28-9301-3DFC4AF88C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7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6416-15F4-4B5C-BB24-7DBF549856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5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8758-26F6-4054-9541-5EDB2CDF45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43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CDF8-58D7-4E36-A208-FBEA2F79EE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49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3A90-4966-4B56-BE6E-4361DEC75E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05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F7D0-09EC-49BE-80A7-EB949BF5C0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743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CF42-49FC-43D0-A389-231647E451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094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827D-B907-45A3-9052-195004FBED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93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DD7-E6CC-4D95-907B-BBE60B87C7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38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ED8B-253A-4812-867F-7AEC7AFF4E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602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4ABF-64C2-418A-B685-7AD21F53D9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0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9DD3-A8DB-4491-937C-92E77C3B5C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329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EE665-BF79-4890-83BA-0AAAD897D9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108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324E-EB88-4E28-9301-3DFC4AF88C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969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6416-15F4-4B5C-BB24-7DBF549856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211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8758-26F6-4054-9541-5EDB2CDF45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9346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CDF8-58D7-4E36-A208-FBEA2F79EE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020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3A90-4966-4B56-BE6E-4361DEC75E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28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F7D0-09EC-49BE-80A7-EB949BF5C0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362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CF42-49FC-43D0-A389-231647E451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645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827D-B907-45A3-9052-195004FBED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8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DD7-E6CC-4D95-907B-BBE60B87C7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561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ED8B-253A-4812-867F-7AEC7AFF4E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6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4ABF-64C2-418A-B685-7AD21F53D9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68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9DD3-A8DB-4491-937C-92E77C3B5C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26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EE665-BF79-4890-83BA-0AAAD897D9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251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324E-EB88-4E28-9301-3DFC4AF88C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4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6416-15F4-4B5C-BB24-7DBF549856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97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8758-26F6-4054-9541-5EDB2CDF45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168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CDF8-58D7-4E36-A208-FBEA2F79EE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931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3A90-4966-4B56-BE6E-4361DEC75E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7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F7D0-09EC-49BE-80A7-EB949BF5C0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275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CF42-49FC-43D0-A389-231647E451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9790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827D-B907-45A3-9052-195004FBED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312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DD7-E6CC-4D95-907B-BBE60B87C7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588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ED8B-253A-4812-867F-7AEC7AFF4E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236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4ABF-64C2-418A-B685-7AD21F53D9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7431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9DD3-A8DB-4491-937C-92E77C3B5C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85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EE665-BF79-4890-83BA-0AAAD897D9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77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324E-EB88-4E28-9301-3DFC4AF88C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407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6416-15F4-4B5C-BB24-7DBF549856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4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8758-26F6-4054-9541-5EDB2CDF45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51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CDF8-58D7-4E36-A208-FBEA2F79EE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537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3A90-4966-4B56-BE6E-4361DEC75E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011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F7D0-09EC-49BE-80A7-EB949BF5C0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349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CF42-49FC-43D0-A389-231647E451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748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827D-B907-45A3-9052-195004FBED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860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DD7-E6CC-4D95-907B-BBE60B87C7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915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ED8B-253A-4812-867F-7AEC7AFF4E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747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44ABF-64C2-418A-B685-7AD21F53D9D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776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E9DD3-A8DB-4491-937C-92E77C3B5C2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92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CEE665-BF79-4890-83BA-0AAAD897D9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53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324E-EB88-4E28-9301-3DFC4AF88C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998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6416-15F4-4B5C-BB24-7DBF549856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265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C8758-26F6-4054-9541-5EDB2CDF45C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999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CDF8-58D7-4E36-A208-FBEA2F79EE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900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3A90-4966-4B56-BE6E-4361DEC75E3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253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2F7D0-09EC-49BE-80A7-EB949BF5C0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486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ECF42-49FC-43D0-A389-231647E451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877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827D-B907-45A3-9052-195004FBED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227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C8DD7-E6CC-4D95-907B-BBE60B87C7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6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A492-100B-4E94-A213-AA32494B086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19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A492-100B-4E94-A213-AA32494B086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98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A492-100B-4E94-A213-AA32494B086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723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A492-100B-4E94-A213-AA32494B086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615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A492-100B-4E94-A213-AA32494B086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374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A492-100B-4E94-A213-AA32494B086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246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BA492-100B-4E94-A213-AA32494B0868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405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800" y="228600"/>
            <a:ext cx="4953000" cy="3328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50292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2743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974725" y="1866900"/>
            <a:ext cx="1549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И Левитан.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Золотая осень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0" y="6216650"/>
            <a:ext cx="2325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И. Левитан. Осенний день. Сокольники.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784725" y="6286500"/>
            <a:ext cx="2989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И.Остроухов. Золотая осень.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09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143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4800600" cy="4584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09600" y="5562600"/>
            <a:ext cx="30781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С.Жуковский.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 Брошенная терраса.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334000" y="6172200"/>
            <a:ext cx="2498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FFFFFF"/>
                </a:solidFill>
              </a:rPr>
              <a:t>         И.Левитан  Осень.</a:t>
            </a:r>
          </a:p>
        </p:txBody>
      </p:sp>
      <p:pic>
        <p:nvPicPr>
          <p:cNvPr id="12295" name="Picture 7" descr="Левит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44196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03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1600"/>
            <a:ext cx="5105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Л.Бетховен</a:t>
            </a:r>
            <a:r>
              <a:rPr lang="ru-RU" sz="2000" smtClean="0"/>
              <a:t>  «</a:t>
            </a:r>
            <a:r>
              <a:rPr lang="ru-RU" sz="2800" smtClean="0"/>
              <a:t>Весело-грустно</a:t>
            </a:r>
            <a:r>
              <a:rPr lang="ru-RU" sz="2000" smtClean="0"/>
              <a:t>»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533400"/>
            <a:ext cx="6096000" cy="397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31003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1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103187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pic>
        <p:nvPicPr>
          <p:cNvPr id="30730" name="Picture 10" descr="005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4800" y="304800"/>
            <a:ext cx="2595563" cy="3560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0" name="Picture 20" descr="Peter_Tschaikowski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2559050" cy="3398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9" name="Picture 9" descr="004"/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09800" y="3200400"/>
            <a:ext cx="2916238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6" descr="chopen4[1]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3200400"/>
            <a:ext cx="2746375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99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172200"/>
            <a:ext cx="8458200" cy="685800"/>
          </a:xfrm>
        </p:spPr>
        <p:txBody>
          <a:bodyPr/>
          <a:lstStyle/>
          <a:p>
            <a:pPr eaLnBrk="1" hangingPunct="1"/>
            <a:r>
              <a:rPr lang="ru-RU" sz="3200" b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b="0" smtClean="0">
                <a:solidFill>
                  <a:schemeClr val="tx1"/>
                </a:solidFill>
                <a:effectLst/>
              </a:rPr>
            </a:br>
            <a:r>
              <a:rPr lang="ru-RU" sz="3200" b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b="0" smtClean="0">
                <a:solidFill>
                  <a:schemeClr val="tx1"/>
                </a:solidFill>
                <a:effectLst/>
              </a:rPr>
            </a:br>
            <a:r>
              <a:rPr lang="ru-RU" sz="3200" b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b="0" smtClean="0">
                <a:solidFill>
                  <a:schemeClr val="tx1"/>
                </a:solidFill>
                <a:effectLst/>
              </a:rPr>
            </a:br>
            <a:r>
              <a:rPr lang="ru-RU" sz="2800" b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2800" b="0" smtClean="0">
                <a:solidFill>
                  <a:schemeClr val="tx1"/>
                </a:solidFill>
                <a:effectLst/>
              </a:rPr>
            </a:br>
            <a:r>
              <a:rPr lang="ru-RU" sz="2800" b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0" smtClean="0">
                <a:solidFill>
                  <a:schemeClr val="tx1"/>
                </a:solidFill>
                <a:effectLst/>
              </a:rPr>
            </a:br>
            <a:endParaRPr lang="ru-RU" sz="2800" b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28675" name="Picture 3" descr="Рамка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0"/>
            <a:ext cx="8610600" cy="617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79463" y="6400800"/>
            <a:ext cx="8364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FFFFFF"/>
              </a:solidFill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62000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914400" y="6248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smtClean="0">
                <a:solidFill>
                  <a:srgbClr val="FFFFFF"/>
                </a:solidFill>
              </a:rPr>
              <a:t>                          </a:t>
            </a:r>
            <a:r>
              <a:rPr lang="ru-RU" sz="2400" smtClean="0">
                <a:solidFill>
                  <a:srgbClr val="FEEC94"/>
                </a:solidFill>
              </a:rPr>
              <a:t>И.Остроухов. Золотая осень</a:t>
            </a:r>
          </a:p>
        </p:txBody>
      </p:sp>
    </p:spTree>
    <p:extLst>
      <p:ext uri="{BB962C8B-B14F-4D97-AF65-F5344CB8AC3E}">
        <p14:creationId xmlns:p14="http://schemas.microsoft.com/office/powerpoint/2010/main" val="10735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943600"/>
            <a:ext cx="8458200" cy="914400"/>
          </a:xfrm>
        </p:spPr>
        <p:txBody>
          <a:bodyPr/>
          <a:lstStyle/>
          <a:p>
            <a:pPr eaLnBrk="1" hangingPunct="1"/>
            <a:r>
              <a:rPr lang="ru-RU" sz="2800" b="0" smtClean="0">
                <a:effectLst/>
              </a:rPr>
              <a:t>И.Левитан   Осень.</a:t>
            </a:r>
            <a:br>
              <a:rPr lang="ru-RU" sz="2800" b="0" smtClean="0">
                <a:effectLst/>
              </a:rPr>
            </a:br>
            <a:endParaRPr lang="ru-RU" sz="2800" b="0" smtClean="0">
              <a:effectLst/>
            </a:endParaRPr>
          </a:p>
        </p:txBody>
      </p:sp>
      <p:pic>
        <p:nvPicPr>
          <p:cNvPr id="29699" name="Picture 3" descr="Рамка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463550"/>
            <a:ext cx="7467600" cy="555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 flipH="1">
            <a:off x="-53975" y="6096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FFFFFF"/>
              </a:solidFill>
            </a:endParaRPr>
          </a:p>
        </p:txBody>
      </p:sp>
      <p:pic>
        <p:nvPicPr>
          <p:cNvPr id="29701" name="Picture 5" descr="Левит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984250"/>
            <a:ext cx="64008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00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6" name="Picture 18" descr="осенние листья2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239813">
            <a:off x="4748213" y="2181225"/>
            <a:ext cx="4473575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2778" name="Picture 10" descr="осенние листья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008906">
            <a:off x="381000" y="1524000"/>
            <a:ext cx="3863975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 descr="овощи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33600" y="304800"/>
            <a:ext cx="5257800" cy="3362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4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Тема Office</vt:lpstr>
      <vt:lpstr>Клен</vt:lpstr>
      <vt:lpstr>1_Клен</vt:lpstr>
      <vt:lpstr>2_Клен</vt:lpstr>
      <vt:lpstr>3_Клен</vt:lpstr>
      <vt:lpstr>4_Клен</vt:lpstr>
      <vt:lpstr>5_Клен</vt:lpstr>
      <vt:lpstr>6_Клен</vt:lpstr>
      <vt:lpstr>Презентация PowerPoint</vt:lpstr>
      <vt:lpstr>Презентация PowerPoint</vt:lpstr>
      <vt:lpstr>Л.Бетховен  «Весело-грустно»</vt:lpstr>
      <vt:lpstr>Презентация PowerPoint</vt:lpstr>
      <vt:lpstr>   .  </vt:lpstr>
      <vt:lpstr>И.Левитан   Осень.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Женечка</dc:creator>
  <cp:lastModifiedBy>Женечка</cp:lastModifiedBy>
  <cp:revision>1</cp:revision>
  <dcterms:created xsi:type="dcterms:W3CDTF">2012-10-27T16:51:56Z</dcterms:created>
  <dcterms:modified xsi:type="dcterms:W3CDTF">2012-10-27T16:55:08Z</dcterms:modified>
</cp:coreProperties>
</file>