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8" r:id="rId3"/>
    <p:sldId id="257" r:id="rId4"/>
    <p:sldId id="265" r:id="rId5"/>
    <p:sldId id="259" r:id="rId6"/>
    <p:sldId id="260" r:id="rId7"/>
    <p:sldId id="261" r:id="rId8"/>
    <p:sldId id="264" r:id="rId9"/>
    <p:sldId id="262" r:id="rId10"/>
    <p:sldId id="263" r:id="rId11"/>
  </p:sldIdLst>
  <p:sldSz cx="9144000" cy="6858000" type="screen4x3"/>
  <p:notesSz cx="6881813" cy="100028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60"/>
  </p:normalViewPr>
  <p:slideViewPr>
    <p:cSldViewPr>
      <p:cViewPr varScale="1">
        <p:scale>
          <a:sx n="39" d="100"/>
          <a:sy n="39" d="100"/>
        </p:scale>
        <p:origin x="-75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1C2A2F65-9ED9-4AD9-94B4-DFB13D778332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50888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78" tIns="48239" rIns="96478" bIns="4823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182" y="4751348"/>
            <a:ext cx="5505450" cy="4501277"/>
          </a:xfrm>
          <a:prstGeom prst="rect">
            <a:avLst/>
          </a:prstGeom>
        </p:spPr>
        <p:txBody>
          <a:bodyPr vert="horz" lIns="96478" tIns="48239" rIns="96478" bIns="4823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98102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D6BEFBCF-97A6-4DEB-AD09-5A21EB9EE4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907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E3E9-EB0C-4E7F-96BC-E441AECF015A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68FC-203A-4AC8-9E30-2822A5727A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E3E9-EB0C-4E7F-96BC-E441AECF015A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68FC-203A-4AC8-9E30-2822A5727A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E3E9-EB0C-4E7F-96BC-E441AECF015A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68FC-203A-4AC8-9E30-2822A5727A2E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E3E9-EB0C-4E7F-96BC-E441AECF015A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68FC-203A-4AC8-9E30-2822A5727A2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E3E9-EB0C-4E7F-96BC-E441AECF015A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68FC-203A-4AC8-9E30-2822A5727A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E3E9-EB0C-4E7F-96BC-E441AECF015A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68FC-203A-4AC8-9E30-2822A5727A2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E3E9-EB0C-4E7F-96BC-E441AECF015A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68FC-203A-4AC8-9E30-2822A5727A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E3E9-EB0C-4E7F-96BC-E441AECF015A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68FC-203A-4AC8-9E30-2822A5727A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E3E9-EB0C-4E7F-96BC-E441AECF015A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68FC-203A-4AC8-9E30-2822A5727A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E3E9-EB0C-4E7F-96BC-E441AECF015A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68FC-203A-4AC8-9E30-2822A5727A2E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E3E9-EB0C-4E7F-96BC-E441AECF015A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68FC-203A-4AC8-9E30-2822A5727A2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5C6E3E9-EB0C-4E7F-96BC-E441AECF015A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D1D68FC-203A-4AC8-9E30-2822A5727A2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eg"/><Relationship Id="rId7" Type="http://schemas.openxmlformats.org/officeDocument/2006/relationships/image" Target="../media/image13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image" Target="../media/image16.jpg"/><Relationship Id="rId7" Type="http://schemas.openxmlformats.org/officeDocument/2006/relationships/image" Target="../media/image9.jpeg"/><Relationship Id="rId12" Type="http://schemas.openxmlformats.org/officeDocument/2006/relationships/image" Target="../media/image2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11" Type="http://schemas.openxmlformats.org/officeDocument/2006/relationships/image" Target="../media/image23.jpeg"/><Relationship Id="rId5" Type="http://schemas.openxmlformats.org/officeDocument/2006/relationships/image" Target="../media/image18.jpeg"/><Relationship Id="rId10" Type="http://schemas.openxmlformats.org/officeDocument/2006/relationships/image" Target="../media/image22.jpeg"/><Relationship Id="rId4" Type="http://schemas.openxmlformats.org/officeDocument/2006/relationships/image" Target="../media/image17.jpe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0674" y="3335871"/>
            <a:ext cx="893859" cy="13681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1780108"/>
          </a:xfrm>
        </p:spPr>
        <p:txBody>
          <a:bodyPr>
            <a:noAutofit/>
          </a:bodyPr>
          <a:lstStyle/>
          <a:p>
            <a:r>
              <a:rPr lang="ru-RU" sz="3200" dirty="0" smtClean="0"/>
              <a:t>Презентация мероприятия совместной деятельности детей и взрослого, проводимого с использованием ЭОР, созданного самостоятельно на тему: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2924944"/>
            <a:ext cx="7200800" cy="2736304"/>
          </a:xfrm>
        </p:spPr>
        <p:txBody>
          <a:bodyPr>
            <a:normAutofit fontScale="47500" lnSpcReduction="20000"/>
          </a:bodyPr>
          <a:lstStyle/>
          <a:p>
            <a:r>
              <a:rPr lang="ru-RU" sz="7000" dirty="0" smtClean="0">
                <a:solidFill>
                  <a:srgbClr val="FFFF00"/>
                </a:solidFill>
              </a:rPr>
              <a:t>Виды упражнений по автоматизации звука </a:t>
            </a:r>
            <a:r>
              <a:rPr lang="en-US" sz="7000" dirty="0" smtClean="0">
                <a:solidFill>
                  <a:srgbClr val="FFFF00"/>
                </a:solidFill>
              </a:rPr>
              <a:t>[</a:t>
            </a:r>
            <a:r>
              <a:rPr lang="ru-RU" sz="7000" dirty="0">
                <a:solidFill>
                  <a:srgbClr val="FFFF00"/>
                </a:solidFill>
              </a:rPr>
              <a:t>Ж</a:t>
            </a:r>
            <a:r>
              <a:rPr lang="en-US" sz="7000" dirty="0" smtClean="0">
                <a:solidFill>
                  <a:srgbClr val="FFFF00"/>
                </a:solidFill>
              </a:rPr>
              <a:t>]</a:t>
            </a:r>
            <a:r>
              <a:rPr lang="ru-RU" sz="7000" dirty="0" smtClean="0">
                <a:solidFill>
                  <a:srgbClr val="FFFF00"/>
                </a:solidFill>
              </a:rPr>
              <a:t> с детьми старшего дошкольного возраста.</a:t>
            </a:r>
          </a:p>
          <a:p>
            <a:endParaRPr lang="ru-RU" sz="7000" dirty="0">
              <a:solidFill>
                <a:srgbClr val="FFFF00"/>
              </a:solidFill>
            </a:endParaRPr>
          </a:p>
          <a:p>
            <a:r>
              <a:rPr lang="ru-RU" sz="4200" dirty="0" err="1" smtClean="0">
                <a:solidFill>
                  <a:schemeClr val="tx2">
                    <a:lumMod val="75000"/>
                  </a:schemeClr>
                </a:solidFill>
              </a:rPr>
              <a:t>Зайзбург</a:t>
            </a:r>
            <a:r>
              <a:rPr lang="ru-RU" sz="4200" dirty="0" smtClean="0">
                <a:solidFill>
                  <a:schemeClr val="tx2">
                    <a:lumMod val="75000"/>
                  </a:schemeClr>
                </a:solidFill>
              </a:rPr>
              <a:t> Ю. В.- логопед ГБДОУ детский сад №78 комбинированного вида Фрунзенского района Санкт- </a:t>
            </a:r>
            <a:r>
              <a:rPr lang="ru-RU" sz="4200" dirty="0" err="1" smtClean="0">
                <a:solidFill>
                  <a:schemeClr val="tx2">
                    <a:lumMod val="75000"/>
                  </a:schemeClr>
                </a:solidFill>
              </a:rPr>
              <a:t>петербурга</a:t>
            </a:r>
            <a:r>
              <a:rPr lang="ru-RU" sz="4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4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62850" y="3322362"/>
            <a:ext cx="1348276" cy="142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62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Жук жужжит: «Я шел, я шел,</a:t>
            </a: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Желтый камешек нашел».</a:t>
            </a: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«Это желудь, ты не прав!»-</a:t>
            </a: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Так сказал жуку жираф.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Выучи стихотворение</a:t>
            </a:r>
            <a:endParaRPr lang="ru-RU" dirty="0"/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3608" y="6926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49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844824"/>
            <a:ext cx="7408333" cy="428133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4000" b="1" dirty="0" smtClean="0"/>
              <a:t>ГУБЫ:</a:t>
            </a:r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pPr marL="0" indent="0">
              <a:buNone/>
            </a:pPr>
            <a:r>
              <a:rPr lang="ru-RU" sz="4000" b="1" dirty="0" smtClean="0"/>
              <a:t>ЗУБЫ:</a:t>
            </a:r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 smtClean="0"/>
          </a:p>
          <a:p>
            <a:pPr marL="0" indent="0">
              <a:buNone/>
            </a:pPr>
            <a:r>
              <a:rPr lang="ru-RU" sz="4000" b="1" dirty="0" smtClean="0"/>
              <a:t>ЯЗЫК:</a:t>
            </a:r>
            <a:endParaRPr lang="ru-RU" sz="40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Когда мы произносим звук </a:t>
            </a:r>
            <a:r>
              <a:rPr lang="en-US" dirty="0" smtClean="0"/>
              <a:t>[</a:t>
            </a:r>
            <a:r>
              <a:rPr lang="ru-RU" dirty="0" smtClean="0"/>
              <a:t>ж</a:t>
            </a:r>
            <a:r>
              <a:rPr lang="en-US" dirty="0" smtClean="0"/>
              <a:t>]</a:t>
            </a:r>
            <a:r>
              <a:rPr lang="ru-RU" dirty="0" smtClean="0"/>
              <a:t>, что делают: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056" y="1556792"/>
            <a:ext cx="2188127" cy="1538311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057" y="3206862"/>
            <a:ext cx="2188126" cy="1602815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058" y="5013176"/>
            <a:ext cx="2188126" cy="165026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87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1988840"/>
            <a:ext cx="7408333" cy="4104456"/>
          </a:xfrm>
        </p:spPr>
        <p:txBody>
          <a:bodyPr>
            <a:noAutofit/>
          </a:bodyPr>
          <a:lstStyle/>
          <a:p>
            <a:r>
              <a:rPr lang="ru-RU" sz="3600" dirty="0" smtClean="0"/>
              <a:t>Уточнение артикуляции звука </a:t>
            </a:r>
            <a:r>
              <a:rPr lang="en-US" sz="3600" dirty="0"/>
              <a:t>[</a:t>
            </a:r>
            <a:r>
              <a:rPr lang="ru-RU" sz="3600" dirty="0"/>
              <a:t>Ж</a:t>
            </a:r>
            <a:r>
              <a:rPr lang="en-US" sz="3600" dirty="0"/>
              <a:t>]</a:t>
            </a:r>
            <a:r>
              <a:rPr lang="ru-RU" sz="3600" dirty="0"/>
              <a:t> </a:t>
            </a:r>
            <a:endParaRPr lang="ru-RU" sz="3600" dirty="0" smtClean="0"/>
          </a:p>
          <a:p>
            <a:r>
              <a:rPr lang="ru-RU" sz="3600" dirty="0" smtClean="0"/>
              <a:t>Упражнения </a:t>
            </a:r>
            <a:r>
              <a:rPr lang="ru-RU" sz="3600" dirty="0"/>
              <a:t>на закрепление звука </a:t>
            </a:r>
            <a:r>
              <a:rPr lang="en-US" sz="3600" dirty="0"/>
              <a:t>[</a:t>
            </a:r>
            <a:r>
              <a:rPr lang="ru-RU" sz="3600" dirty="0"/>
              <a:t>Ж</a:t>
            </a:r>
            <a:r>
              <a:rPr lang="en-US" sz="3600" dirty="0"/>
              <a:t>]</a:t>
            </a:r>
            <a:r>
              <a:rPr lang="ru-RU" sz="3600" dirty="0"/>
              <a:t> в </a:t>
            </a:r>
            <a:r>
              <a:rPr lang="ru-RU" sz="3600" dirty="0" smtClean="0"/>
              <a:t>слогах</a:t>
            </a:r>
            <a:endParaRPr lang="ru-RU" sz="3600" dirty="0"/>
          </a:p>
          <a:p>
            <a:r>
              <a:rPr lang="ru-RU" sz="3600" dirty="0" smtClean="0"/>
              <a:t>Игра на </a:t>
            </a:r>
            <a:r>
              <a:rPr lang="ru-RU" sz="3600" dirty="0" smtClean="0"/>
              <a:t>закрепление звука </a:t>
            </a:r>
            <a:r>
              <a:rPr lang="en-US" sz="3600" dirty="0" smtClean="0"/>
              <a:t>[</a:t>
            </a:r>
            <a:r>
              <a:rPr lang="ru-RU" sz="3600" dirty="0" smtClean="0"/>
              <a:t>Ж</a:t>
            </a:r>
            <a:r>
              <a:rPr lang="en-US" sz="3600" dirty="0" smtClean="0"/>
              <a:t>]</a:t>
            </a:r>
            <a:r>
              <a:rPr lang="ru-RU" sz="3600" dirty="0" smtClean="0"/>
              <a:t> в словах</a:t>
            </a:r>
          </a:p>
          <a:p>
            <a:r>
              <a:rPr lang="ru-RU" sz="3600" dirty="0" smtClean="0"/>
              <a:t>Игра </a:t>
            </a:r>
            <a:r>
              <a:rPr lang="ru-RU" sz="3600" dirty="0" smtClean="0"/>
              <a:t>на </a:t>
            </a:r>
            <a:r>
              <a:rPr lang="ru-RU" sz="3600" dirty="0" smtClean="0"/>
              <a:t>дифференциацию звуков </a:t>
            </a:r>
            <a:r>
              <a:rPr lang="ru-RU" sz="3600" dirty="0"/>
              <a:t>Ж</a:t>
            </a:r>
            <a:r>
              <a:rPr lang="en-US" sz="3600" dirty="0" smtClean="0"/>
              <a:t>-</a:t>
            </a:r>
            <a:r>
              <a:rPr lang="ru-RU" sz="3600" dirty="0" smtClean="0"/>
              <a:t>Ш</a:t>
            </a: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425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=</a:t>
            </a:r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0"/>
            <a:ext cx="9672969" cy="7029400"/>
          </a:xfrm>
        </p:spPr>
      </p:pic>
    </p:spTree>
    <p:extLst>
      <p:ext uri="{BB962C8B-B14F-4D97-AF65-F5344CB8AC3E}">
        <p14:creationId xmlns:p14="http://schemas.microsoft.com/office/powerpoint/2010/main" val="300280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560" y="764704"/>
            <a:ext cx="2664296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Ж </a:t>
            </a:r>
            <a:r>
              <a:rPr lang="ru-RU" sz="9600" dirty="0" err="1" smtClean="0"/>
              <a:t>ж</a:t>
            </a:r>
            <a:endParaRPr lang="ru-RU" sz="9600" dirty="0"/>
          </a:p>
        </p:txBody>
      </p:sp>
      <p:sp>
        <p:nvSpPr>
          <p:cNvPr id="5" name="Загнутый угол 4"/>
          <p:cNvSpPr/>
          <p:nvPr/>
        </p:nvSpPr>
        <p:spPr>
          <a:xfrm>
            <a:off x="323528" y="3356992"/>
            <a:ext cx="3816424" cy="2952328"/>
          </a:xfrm>
          <a:prstGeom prst="foldedCorne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ЖА- ЖА- ЖА</a:t>
            </a:r>
          </a:p>
          <a:p>
            <a:pPr algn="ctr"/>
            <a:r>
              <a:rPr lang="ru-RU" sz="4000" dirty="0" smtClean="0"/>
              <a:t>ЖО- ЖО- ЖО</a:t>
            </a:r>
          </a:p>
          <a:p>
            <a:pPr algn="ctr"/>
            <a:r>
              <a:rPr lang="ru-RU" sz="4000" dirty="0" smtClean="0"/>
              <a:t>ЖУ- ЖУ- ЖУ</a:t>
            </a:r>
          </a:p>
          <a:p>
            <a:pPr algn="ctr"/>
            <a:r>
              <a:rPr lang="ru-RU" sz="4000" dirty="0" smtClean="0"/>
              <a:t>ЖИ- ЖИ- ЖИ</a:t>
            </a:r>
            <a:endParaRPr lang="ru-RU" sz="4000" dirty="0"/>
          </a:p>
        </p:txBody>
      </p:sp>
      <p:sp>
        <p:nvSpPr>
          <p:cNvPr id="6" name="Загнутый угол 5"/>
          <p:cNvSpPr/>
          <p:nvPr/>
        </p:nvSpPr>
        <p:spPr>
          <a:xfrm>
            <a:off x="4572000" y="3356992"/>
            <a:ext cx="3816424" cy="2952328"/>
          </a:xfrm>
          <a:prstGeom prst="foldedCorne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ЖА- ЖО- ЖУ</a:t>
            </a:r>
          </a:p>
          <a:p>
            <a:pPr algn="ctr"/>
            <a:r>
              <a:rPr lang="ru-RU" sz="4000" dirty="0" smtClean="0"/>
              <a:t>ЖИ- ЖА- ЖО</a:t>
            </a:r>
          </a:p>
          <a:p>
            <a:pPr algn="ctr"/>
            <a:r>
              <a:rPr lang="ru-RU" sz="4000" dirty="0" smtClean="0"/>
              <a:t>ЖУ- ЖО- ЖИ</a:t>
            </a:r>
          </a:p>
          <a:p>
            <a:pPr algn="ctr"/>
            <a:r>
              <a:rPr lang="ru-RU" sz="4000" dirty="0" smtClean="0"/>
              <a:t>ЖО- ЖА- ЖИ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51181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Посчитай, сколько букв Ж написано правильно?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899592" y="2348880"/>
            <a:ext cx="1656184" cy="151216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endParaRPr lang="ru-RU" sz="5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авильный пятиугольник 4"/>
          <p:cNvSpPr/>
          <p:nvPr/>
        </p:nvSpPr>
        <p:spPr>
          <a:xfrm>
            <a:off x="3707904" y="2276872"/>
            <a:ext cx="1728192" cy="1512168"/>
          </a:xfrm>
          <a:prstGeom prst="pent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Ж</a:t>
            </a:r>
          </a:p>
        </p:txBody>
      </p:sp>
      <p:sp>
        <p:nvSpPr>
          <p:cNvPr id="6" name="Шестиугольник 5"/>
          <p:cNvSpPr/>
          <p:nvPr/>
        </p:nvSpPr>
        <p:spPr>
          <a:xfrm>
            <a:off x="6890111" y="2445862"/>
            <a:ext cx="1656184" cy="1440160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endParaRPr lang="ru-RU" sz="6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рапеция 6"/>
          <p:cNvSpPr/>
          <p:nvPr/>
        </p:nvSpPr>
        <p:spPr>
          <a:xfrm>
            <a:off x="927301" y="4608837"/>
            <a:ext cx="1944216" cy="1440160"/>
          </a:xfrm>
          <a:prstGeom prst="trapezoi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endParaRPr lang="ru-RU" sz="6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3779912" y="4434586"/>
            <a:ext cx="1656184" cy="158417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endParaRPr lang="ru-RU" sz="6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абличка 8"/>
          <p:cNvSpPr/>
          <p:nvPr/>
        </p:nvSpPr>
        <p:spPr>
          <a:xfrm>
            <a:off x="6876256" y="4293096"/>
            <a:ext cx="1656184" cy="1725666"/>
          </a:xfrm>
          <a:prstGeom prst="plaqu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endParaRPr lang="ru-RU" sz="6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02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«Новые слова»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99591" y="2492896"/>
            <a:ext cx="2016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ЛУК - 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7073" y="2707233"/>
            <a:ext cx="1512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  </a:t>
            </a:r>
            <a:endParaRPr lang="ru-RU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2670988" y="2499415"/>
            <a:ext cx="18290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ЖУК</a:t>
            </a:r>
            <a:r>
              <a:rPr lang="ru-RU" sz="4400" dirty="0" smtClean="0"/>
              <a:t>  </a:t>
            </a:r>
            <a:endParaRPr lang="ru-RU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852532" y="3505483"/>
            <a:ext cx="2063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БАБА-</a:t>
            </a:r>
            <a:r>
              <a:rPr lang="ru-RU" sz="4400" dirty="0" smtClean="0"/>
              <a:t>  </a:t>
            </a:r>
            <a:endParaRPr lang="ru-RU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2771799" y="3489712"/>
            <a:ext cx="21674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ЖАБА</a:t>
            </a:r>
            <a:r>
              <a:rPr lang="ru-RU" sz="4400" dirty="0" smtClean="0"/>
              <a:t>  </a:t>
            </a:r>
            <a:endParaRPr lang="ru-RU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852532" y="4437111"/>
            <a:ext cx="25289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БИЛЕТ -</a:t>
            </a:r>
            <a:r>
              <a:rPr lang="ru-RU" sz="4400" dirty="0" smtClean="0"/>
              <a:t> </a:t>
            </a:r>
            <a:endParaRPr lang="ru-RU" sz="4400" dirty="0"/>
          </a:p>
        </p:txBody>
      </p:sp>
      <p:sp>
        <p:nvSpPr>
          <p:cNvPr id="11" name="TextBox 10"/>
          <p:cNvSpPr txBox="1"/>
          <p:nvPr/>
        </p:nvSpPr>
        <p:spPr>
          <a:xfrm>
            <a:off x="3427072" y="4399065"/>
            <a:ext cx="2369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ЖИЛЕТ </a:t>
            </a:r>
            <a:r>
              <a:rPr lang="ru-RU" sz="4400" dirty="0" smtClean="0"/>
              <a:t>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11450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00"/>
    </mc:Choice>
    <mc:Fallback xmlns="">
      <p:transition spd="slow" advTm="1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5" grpId="0"/>
      <p:bldP spid="6" grpId="0"/>
      <p:bldP spid="8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Рассели картинки по домикам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933544" y="3886111"/>
            <a:ext cx="1872208" cy="2952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257580" y="4149080"/>
            <a:ext cx="1224136" cy="7920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253241" y="5031018"/>
            <a:ext cx="1224136" cy="7920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253241" y="5991618"/>
            <a:ext cx="1224136" cy="7920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6929205" y="2590533"/>
            <a:ext cx="1872208" cy="129138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475647" y="4963794"/>
            <a:ext cx="1872207" cy="19168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799682" y="5129871"/>
            <a:ext cx="1224136" cy="7920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799682" y="6046351"/>
            <a:ext cx="1224136" cy="7920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3475646" y="3649782"/>
            <a:ext cx="1872208" cy="129138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5619061"/>
            <a:ext cx="1872207" cy="1219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75555" y="5921959"/>
            <a:ext cx="1224136" cy="7920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251519" y="4327675"/>
            <a:ext cx="1872208" cy="129138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9068" y="1241812"/>
            <a:ext cx="1473072" cy="156654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41154" y="1453149"/>
            <a:ext cx="1492382" cy="116318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288549"/>
            <a:ext cx="1872208" cy="14710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325" y="1288549"/>
            <a:ext cx="1671783" cy="149238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74" y="2765606"/>
            <a:ext cx="1619611" cy="159037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985" y="2924930"/>
            <a:ext cx="2138408" cy="116299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014315"/>
            <a:ext cx="1893246" cy="107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60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09 0.01644 L 0.40538 0.01644 C 0.56562 0.01644 0.76285 0.19236 0.76285 0.33542 L 0.76285 0.65486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729" y="3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5 0.07709 L -0.0165 0.37801 C -0.0165 0.51273 0.04618 0.6794 0.09722 0.6794 L 0.2118 0.6794 " pathEditMode="relative" rAng="0" ptsTypes="FfFF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06" y="3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399" y="4585936"/>
            <a:ext cx="4283968" cy="22720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72" y="4302734"/>
            <a:ext cx="4567676" cy="2636884"/>
          </a:xfrm>
          <a:prstGeom prst="rect">
            <a:avLst/>
          </a:prstGeom>
        </p:spPr>
      </p:pic>
      <p:sp>
        <p:nvSpPr>
          <p:cNvPr id="46" name="Заголовок 4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«Аукцион»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18022" y="1886803"/>
            <a:ext cx="1270428" cy="1345414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2065" y="1994047"/>
            <a:ext cx="1478564" cy="151216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84812" y="1774278"/>
            <a:ext cx="1191851" cy="102292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76432" y="1772565"/>
            <a:ext cx="1313622" cy="102385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11936" y="2866483"/>
            <a:ext cx="1207188" cy="184773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70266" y="2976988"/>
            <a:ext cx="1306481" cy="145958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87777" y="1726010"/>
            <a:ext cx="1366930" cy="162797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428" y="1907857"/>
            <a:ext cx="872761" cy="126428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9003" y="566842"/>
            <a:ext cx="1856630" cy="1100225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99049" y="3068540"/>
            <a:ext cx="1115976" cy="135241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28832" y="1924965"/>
            <a:ext cx="1313622" cy="102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0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L 0.35104 -1.48148E-6 C 0.50833 -1.48148E-6 0.70208 0.1713 0.70208 0.31042 L 0.70208 0.62083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04" y="3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4.07407E-6 L 0.33472 4.07407E-6 C 0.48472 4.07407E-6 0.66944 0.10254 0.66944 0.18588 L 0.66944 0.37199 " pathEditMode="relative" rAng="0" ptsTypes="FfFF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72" y="1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22222E-6 L 3.61111E-6 0.2814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416</TotalTime>
  <Words>190</Words>
  <Application>Microsoft Office PowerPoint</Application>
  <PresentationFormat>Экран (4:3)</PresentationFormat>
  <Paragraphs>51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Презентация мероприятия совместной деятельности детей и взрослого, проводимого с использованием ЭОР, созданного самостоятельно на тему:</vt:lpstr>
      <vt:lpstr>Когда мы произносим звук [ж], что делают:</vt:lpstr>
      <vt:lpstr>Содержание</vt:lpstr>
      <vt:lpstr>=</vt:lpstr>
      <vt:lpstr>Презентация PowerPoint</vt:lpstr>
      <vt:lpstr>Посчитай, сколько букв Ж написано правильно?</vt:lpstr>
      <vt:lpstr>Игра «Новые слова»</vt:lpstr>
      <vt:lpstr>Рассели картинки по домикам</vt:lpstr>
      <vt:lpstr>Игра «Аукцион»</vt:lpstr>
      <vt:lpstr>Выучи стихотворение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мероприятия совместной деятельности детей и взрослого, проводимого с использованием ЭОР, созданного самостоятельно на тему:</dc:title>
  <dc:creator>Kostya</dc:creator>
  <cp:lastModifiedBy>Kostya</cp:lastModifiedBy>
  <cp:revision>27</cp:revision>
  <cp:lastPrinted>2014-10-08T14:05:51Z</cp:lastPrinted>
  <dcterms:created xsi:type="dcterms:W3CDTF">2014-05-26T06:48:45Z</dcterms:created>
  <dcterms:modified xsi:type="dcterms:W3CDTF">2014-10-08T14:07:57Z</dcterms:modified>
</cp:coreProperties>
</file>