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9" r:id="rId10"/>
    <p:sldId id="271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963FE-EEED-4F8D-AEC2-1C63928E25D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0EBFB-3D18-4EEA-BF4D-9CABE946F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14E143-6581-48E1-B496-353CB3CD1D1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50EBF0-E9D7-40AC-8839-3B42B295C4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работа и все что связано с ней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58204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038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021"/>
          <a:stretch>
            <a:fillRect/>
          </a:stretch>
        </p:blipFill>
        <p:spPr>
          <a:xfrm>
            <a:off x="142844" y="285728"/>
            <a:ext cx="3571900" cy="4142404"/>
          </a:xfrm>
          <a:prstGeom prst="rect">
            <a:avLst/>
          </a:prstGeom>
        </p:spPr>
      </p:pic>
      <p:pic>
        <p:nvPicPr>
          <p:cNvPr id="5" name="Рисунок 4" descr="DSC03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12" y="2786033"/>
            <a:ext cx="5429288" cy="4071967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/>
        </p:nvSpPr>
        <p:spPr>
          <a:xfrm>
            <a:off x="4786314" y="1357298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500694" y="1714488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143636" y="1142984"/>
            <a:ext cx="338142" cy="48101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286248" y="2000240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071934" y="857232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500694" y="642918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6786578" y="714356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6572264" y="1785926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142844" y="4714884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785786" y="5286388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357158" y="6000768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285852" y="5929330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1500166" y="4643446"/>
            <a:ext cx="28575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Осень – славная пора, любит осень детвора.</a:t>
            </a:r>
            <a:endParaRPr lang="ru-RU" dirty="0"/>
          </a:p>
        </p:txBody>
      </p:sp>
      <p:pic>
        <p:nvPicPr>
          <p:cNvPr id="4" name="Содержимое 3" descr="DSC03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21603"/>
            <a:ext cx="4714876" cy="3536157"/>
          </a:xfrm>
        </p:spPr>
      </p:pic>
      <p:pic>
        <p:nvPicPr>
          <p:cNvPr id="5" name="Рисунок 4" descr="DSC05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68265"/>
            <a:ext cx="4786314" cy="358973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429256" y="1071546"/>
            <a:ext cx="2857520" cy="15716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0-конечная звезда 6"/>
          <p:cNvSpPr/>
          <p:nvPr/>
        </p:nvSpPr>
        <p:spPr>
          <a:xfrm>
            <a:off x="857224" y="5143512"/>
            <a:ext cx="500066" cy="42860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0-конечная звезда 8"/>
          <p:cNvSpPr/>
          <p:nvPr/>
        </p:nvSpPr>
        <p:spPr>
          <a:xfrm>
            <a:off x="214282" y="5929330"/>
            <a:ext cx="500066" cy="42860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0-конечная звезда 9"/>
          <p:cNvSpPr/>
          <p:nvPr/>
        </p:nvSpPr>
        <p:spPr>
          <a:xfrm>
            <a:off x="1357290" y="6072206"/>
            <a:ext cx="500066" cy="42860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2000232" y="5072074"/>
            <a:ext cx="500066" cy="42860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0-конечная звезда 11"/>
          <p:cNvSpPr/>
          <p:nvPr/>
        </p:nvSpPr>
        <p:spPr>
          <a:xfrm>
            <a:off x="2857488" y="5500702"/>
            <a:ext cx="500066" cy="42860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2857488" y="6215082"/>
            <a:ext cx="500066" cy="42860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5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1428" y="714356"/>
            <a:ext cx="7041144" cy="52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2858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Мои достижения в профессиональной сфере</a:t>
            </a:r>
            <a:endParaRPr lang="ru-RU" dirty="0"/>
          </a:p>
        </p:txBody>
      </p:sp>
      <p:pic>
        <p:nvPicPr>
          <p:cNvPr id="4" name="Содержимое 3" descr="DSC06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859339" y="2141529"/>
            <a:ext cx="4559337" cy="341950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500174"/>
            <a:ext cx="5286380" cy="5214973"/>
          </a:xfrm>
        </p:spPr>
        <p:txBody>
          <a:bodyPr/>
          <a:lstStyle/>
          <a:p>
            <a:r>
              <a:rPr lang="ru-RU" dirty="0" smtClean="0"/>
              <a:t>В санатории «Солнышко» работаю с 2005 года, за это время  я приобрела опыт работы с детьми дошкольного возраста. </a:t>
            </a:r>
          </a:p>
          <a:p>
            <a:r>
              <a:rPr lang="ru-RU" dirty="0" smtClean="0"/>
              <a:t>За это время проведены: более 50 праздников, развлечения, спортивные игры, театральные постановки, часы досуга, фольклорные постановки.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207170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Содержание занятий определяются конкретными задачами: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329642" cy="3824294"/>
          </a:xfrm>
        </p:spPr>
        <p:txBody>
          <a:bodyPr/>
          <a:lstStyle/>
          <a:p>
            <a:r>
              <a:rPr lang="ru-RU" dirty="0" smtClean="0"/>
              <a:t>Организация эмоционального поведения детей, создание положительного эмоционального настроя.</a:t>
            </a:r>
          </a:p>
          <a:p>
            <a:r>
              <a:rPr lang="ru-RU" dirty="0" smtClean="0"/>
              <a:t>Отработка коммуникативных навыков, развитие навыков сотрудничества, взаимной </a:t>
            </a:r>
            <a:r>
              <a:rPr lang="ru-RU" dirty="0" err="1" smtClean="0"/>
              <a:t>эмпатии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Снижение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напряжения, тревожности у детей.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занятия включены сюжетные игры, ролевые, в которых ребенку предоставляется право самостоятельно находить способы образной выразительности, используя мимику, пластику, песенные и игровые импровизации.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санатории в систему работы с детьми  воспитатели и музыкальный руководитель, включаем игры и игровые упражнения, которые способствуют развитию позитивного </a:t>
            </a:r>
            <a:r>
              <a:rPr lang="ru-RU" dirty="0" err="1" smtClean="0"/>
              <a:t>самовосприятия</a:t>
            </a:r>
            <a:r>
              <a:rPr lang="ru-RU" dirty="0" smtClean="0"/>
              <a:t>, повышают уверенность в себе и своих силах, развивают умение выражать свои эмоции.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674"/>
          <a:stretch>
            <a:fillRect/>
          </a:stretch>
        </p:blipFill>
        <p:spPr>
          <a:xfrm rot="5400000">
            <a:off x="-162861" y="162861"/>
            <a:ext cx="3660274" cy="3334552"/>
          </a:xfrm>
        </p:spPr>
      </p:pic>
      <p:pic>
        <p:nvPicPr>
          <p:cNvPr id="6" name="Рисунок 5" descr="DSC06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6054" y="2857500"/>
            <a:ext cx="4572000" cy="3429000"/>
          </a:xfrm>
          <a:prstGeom prst="rect">
            <a:avLst/>
          </a:prstGeom>
        </p:spPr>
      </p:pic>
      <p:sp>
        <p:nvSpPr>
          <p:cNvPr id="7" name="Улыбающееся лицо 6"/>
          <p:cNvSpPr/>
          <p:nvPr/>
        </p:nvSpPr>
        <p:spPr>
          <a:xfrm>
            <a:off x="4643438" y="142852"/>
            <a:ext cx="1928826" cy="1714512"/>
          </a:xfrm>
          <a:prstGeom prst="smileyFac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571472" y="5000636"/>
            <a:ext cx="1071570" cy="1214446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7358082" y="2928934"/>
            <a:ext cx="1071570" cy="12144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Ребенок, освобождаясь от комплексов, как бы входит в образ, перевоплощается в него, живет его жизнью, принимая и присваивая свойственные ему черты.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259.JPG"/>
          <p:cNvPicPr>
            <a:picLocks noChangeAspect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>
          <a:xfrm>
            <a:off x="5929290" y="1000108"/>
            <a:ext cx="3214710" cy="3857653"/>
          </a:xfrm>
          <a:prstGeom prst="rect">
            <a:avLst/>
          </a:prstGeom>
        </p:spPr>
      </p:pic>
      <p:pic>
        <p:nvPicPr>
          <p:cNvPr id="6" name="Рисунок 5" descr="DSC04268.JPG"/>
          <p:cNvPicPr>
            <a:picLocks noChangeAspect="1"/>
          </p:cNvPicPr>
          <p:nvPr/>
        </p:nvPicPr>
        <p:blipFill>
          <a:blip r:embed="rId3" cstate="print"/>
          <a:srcRect b="9999"/>
          <a:stretch>
            <a:fillRect/>
          </a:stretch>
        </p:blipFill>
        <p:spPr>
          <a:xfrm>
            <a:off x="0" y="928670"/>
            <a:ext cx="3214692" cy="3857652"/>
          </a:xfrm>
          <a:prstGeom prst="rect">
            <a:avLst/>
          </a:prstGeom>
        </p:spPr>
      </p:pic>
      <p:pic>
        <p:nvPicPr>
          <p:cNvPr id="4" name="Содержимое 3" descr="DSC039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5984" y="3660771"/>
            <a:ext cx="4262972" cy="31972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15370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выходим на площадку, начинается зарядка!</a:t>
            </a: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3786182" y="1428736"/>
            <a:ext cx="1643074" cy="171451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>
            <a:off x="714348" y="5500702"/>
            <a:ext cx="500066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10800000">
            <a:off x="7858148" y="5429264"/>
            <a:ext cx="500066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428728" y="6143644"/>
            <a:ext cx="428628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143768" y="6215082"/>
            <a:ext cx="428628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Друзья, в страну </a:t>
            </a:r>
            <a:r>
              <a:rPr lang="ru-RU" dirty="0" err="1" smtClean="0"/>
              <a:t>Игралию</a:t>
            </a:r>
            <a:r>
              <a:rPr lang="ru-RU" dirty="0" smtClean="0"/>
              <a:t> я открываю дверь. Что лучше, чем </a:t>
            </a:r>
            <a:r>
              <a:rPr lang="ru-RU" dirty="0" err="1" smtClean="0"/>
              <a:t>Игралия</a:t>
            </a:r>
            <a:r>
              <a:rPr lang="ru-RU" dirty="0" smtClean="0"/>
              <a:t>, - Страны на свете нет!</a:t>
            </a:r>
            <a:endParaRPr lang="ru-RU" dirty="0"/>
          </a:p>
        </p:txBody>
      </p:sp>
      <p:pic>
        <p:nvPicPr>
          <p:cNvPr id="4" name="Содержимое 3" descr="DSC03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5048253" cy="3786190"/>
          </a:xfrm>
        </p:spPr>
      </p:pic>
      <p:pic>
        <p:nvPicPr>
          <p:cNvPr id="5" name="Рисунок 4" descr="DSC03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182" y="3220636"/>
            <a:ext cx="4849818" cy="363736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225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Моя работа и все что связано с ней</vt:lpstr>
      <vt:lpstr>Мои достижения в профессиональной сфере</vt:lpstr>
      <vt:lpstr>Содержание занятий определяются конкретными задачами:</vt:lpstr>
      <vt:lpstr>Слайд 4</vt:lpstr>
      <vt:lpstr>Слайд 5</vt:lpstr>
      <vt:lpstr>Слайд 6</vt:lpstr>
      <vt:lpstr>Слайд 7</vt:lpstr>
      <vt:lpstr>Мы выходим на площадку, начинается зарядка!</vt:lpstr>
      <vt:lpstr>Друзья, в страну Игралию я открываю дверь. Что лучше, чем Игралия, - Страны на свете нет!</vt:lpstr>
      <vt:lpstr>Слайд 10</vt:lpstr>
      <vt:lpstr>Осень – славная пора, любит осень детвора.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работа и все что связано с ней</dc:title>
  <dc:creator>Home</dc:creator>
  <cp:lastModifiedBy>Home</cp:lastModifiedBy>
  <cp:revision>25</cp:revision>
  <dcterms:created xsi:type="dcterms:W3CDTF">2012-08-30T14:56:43Z</dcterms:created>
  <dcterms:modified xsi:type="dcterms:W3CDTF">2012-10-25T08:07:39Z</dcterms:modified>
</cp:coreProperties>
</file>