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66" r:id="rId15"/>
    <p:sldId id="271" r:id="rId16"/>
    <p:sldId id="272" r:id="rId17"/>
    <p:sldId id="273" r:id="rId18"/>
    <p:sldId id="274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5AE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gnom.ru/books/formirovaniye_math_predstavleniy/mathematic25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vsu.ru/file/471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1268760"/>
            <a:ext cx="3888432" cy="288031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МЕТОДИКА ОБУЧЕНИЯ РЕШЕНИЮ ЗАДАЧ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13" y="116632"/>
            <a:ext cx="3455447" cy="1340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Учитель-дефектолог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Карева Елена Алексеевна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 ДОУ «Семицветик» 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г.Нарьян-Мар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Выделение отдельных частей задачи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анализировать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(устанавливать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отношения между данными и искомым, выбор арифметического действия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064896" cy="59766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ТРЕТИЙ ЭТАП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учить детей формулировать арифметические действия сложения и вычитания, раскрыть их смысл, научить формулировать их и «записы­вать» с помощью цифр и знаков в виде числового примера.</a:t>
            </a:r>
            <a:r>
              <a:rPr lang="ru-RU" sz="4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856984" cy="36004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(ПРИДУМАТЬ И ПРОАНАЛИЗИРОВАТЬ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ЗАДАЧУ)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517" r="85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79" r="14069"/>
          <a:stretch/>
        </p:blipFill>
        <p:spPr bwMode="auto">
          <a:xfrm>
            <a:off x="2555776" y="3501008"/>
            <a:ext cx="2035278" cy="233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517" r="85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79" r="14069"/>
          <a:stretch/>
        </p:blipFill>
        <p:spPr bwMode="auto">
          <a:xfrm>
            <a:off x="107504" y="2996952"/>
            <a:ext cx="2035278" cy="233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815d2ee4de7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88" l="0" r="98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72915"/>
            <a:ext cx="2672093" cy="29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404664"/>
            <a:ext cx="72008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476672"/>
            <a:ext cx="64807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404664"/>
            <a:ext cx="72008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404664"/>
            <a:ext cx="72008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404664"/>
            <a:ext cx="72008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8172400" cy="6408712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ТИПИЧНЫЕ ОШИБКИ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77788" lvl="0" indent="-77788"/>
            <a:r>
              <a:rPr lang="ru-RU" dirty="0">
                <a:latin typeface="Times New Roman" pitchFamily="18" charset="0"/>
                <a:cs typeface="Times New Roman" pitchFamily="18" charset="0"/>
              </a:rPr>
              <a:t>Вместо задачи составляется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 :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«На листе сидят две гусеницы, а на траве еще одна. Они все поедают».</a:t>
            </a:r>
          </a:p>
          <a:p>
            <a:pPr marL="77788" lvl="0" indent="-77788"/>
            <a:r>
              <a:rPr lang="ru-RU" dirty="0">
                <a:latin typeface="Times New Roman" pitchFamily="18" charset="0"/>
                <a:cs typeface="Times New Roman" pitchFamily="18" charset="0"/>
              </a:rPr>
              <a:t>В задаче правильно воспринимается вопрос, но отсутствует фиксация  числовых  данных: 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«Шла  девочка   и  уронила   флажок. Сколько стало флажков?»</a:t>
            </a:r>
          </a:p>
          <a:p>
            <a:pPr marL="77788" lvl="0" indent="-77788"/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   заменяется   ответом-решением: 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«Девочка   держала флажки в руках. В этой два и в этой два. Если сложить, полу­чится четыре». </a:t>
            </a:r>
          </a:p>
          <a:p>
            <a:pPr marL="77788" lvl="0" indent="-77788"/>
            <a:r>
              <a:rPr lang="ru-RU" dirty="0">
                <a:latin typeface="Times New Roman" pitchFamily="18" charset="0"/>
                <a:cs typeface="Times New Roman" pitchFamily="18" charset="0"/>
              </a:rPr>
              <a:t>Заменяют в задаче на вычитание в вопросе слово «осталось» на слово «стало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(На полянке гуляли два зайчонка, один убежал. Сколько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стало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зайчат?)</a:t>
            </a:r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8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Наглядные пособия для составления и решения задач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карева\задача\DSC_02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592833" y="1281161"/>
            <a:ext cx="5775079" cy="471328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_024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954556" y="1538732"/>
            <a:ext cx="5940545" cy="3672408"/>
          </a:xfrm>
          <a:ln w="19050">
            <a:solidFill>
              <a:srgbClr val="7030A0"/>
            </a:solidFill>
          </a:ln>
        </p:spPr>
      </p:pic>
      <p:pic>
        <p:nvPicPr>
          <p:cNvPr id="10" name="Содержимое 9" descr="DSC_0247.JPG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23829" y="1448779"/>
            <a:ext cx="5904655" cy="3816424"/>
          </a:xfrm>
          <a:ln w="1905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_0250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692696"/>
            <a:ext cx="7200800" cy="5433467"/>
          </a:xfrm>
          <a:ln w="19050">
            <a:solidFill>
              <a:srgbClr val="7030A0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25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1" y="764704"/>
            <a:ext cx="7416825" cy="5678091"/>
          </a:xfrm>
          <a:ln w="1905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7560840" cy="561662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Ерофеева Т.И. и др. Математика для дошкольников. Кн. Для воспитателя детского сада. / Т.И. Ерофеева, Л.Н. Павлова, В.П. Новикова. – М.: Просвещение, 1992.-191с.</a:t>
            </a:r>
          </a:p>
          <a:p>
            <a:pPr lvl="0"/>
            <a:r>
              <a:rPr lang="ru-RU" dirty="0" err="1" smtClean="0"/>
              <a:t>Леушина</a:t>
            </a:r>
            <a:r>
              <a:rPr lang="ru-RU" dirty="0" smtClean="0"/>
              <a:t> </a:t>
            </a:r>
            <a:r>
              <a:rPr lang="ru-RU" dirty="0"/>
              <a:t>А.М. Формирование элементарных математических представлений у детей дошкольного возраста. Учеб. пособие для студентов </a:t>
            </a:r>
            <a:r>
              <a:rPr lang="ru-RU" dirty="0" err="1"/>
              <a:t>пед</a:t>
            </a:r>
            <a:r>
              <a:rPr lang="ru-RU" dirty="0"/>
              <a:t>. ин-</a:t>
            </a:r>
            <a:r>
              <a:rPr lang="ru-RU" dirty="0" err="1"/>
              <a:t>тов</a:t>
            </a:r>
            <a:r>
              <a:rPr lang="ru-RU" dirty="0"/>
              <a:t> по специальности «Дошкольная педагогика и психология». - М.: Просвещение, 1979.-368с.</a:t>
            </a:r>
          </a:p>
          <a:p>
            <a:pPr lvl="0"/>
            <a:r>
              <a:rPr lang="ru-RU" dirty="0" err="1" smtClean="0"/>
              <a:t>ТарунтаеваТ.В</a:t>
            </a:r>
            <a:r>
              <a:rPr lang="ru-RU" dirty="0"/>
              <a:t>. Развитие элементарных математических представлений у дошкольников.- 2-ое изд., </a:t>
            </a:r>
            <a:r>
              <a:rPr lang="ru-RU" dirty="0" err="1"/>
              <a:t>испр</a:t>
            </a:r>
            <a:r>
              <a:rPr lang="ru-RU" dirty="0"/>
              <a:t>. – М.: Просвещение, 1980. –64с.</a:t>
            </a:r>
          </a:p>
          <a:p>
            <a:pPr lvl="0"/>
            <a:r>
              <a:rPr lang="ru-RU" dirty="0"/>
              <a:t>Формирование элементарных математических представлений у </a:t>
            </a:r>
            <a:r>
              <a:rPr lang="ru-RU" dirty="0" err="1"/>
              <a:t>дошкольников:Учеб</a:t>
            </a:r>
            <a:r>
              <a:rPr lang="ru-RU" dirty="0"/>
              <a:t>. пособие  для студентов </a:t>
            </a:r>
            <a:r>
              <a:rPr lang="ru-RU" dirty="0" err="1"/>
              <a:t>пед</a:t>
            </a:r>
            <a:r>
              <a:rPr lang="ru-RU" dirty="0"/>
              <a:t>. институтов./ Р.Л. Березина, </a:t>
            </a:r>
            <a:r>
              <a:rPr lang="ru-RU" dirty="0" err="1"/>
              <a:t>З.А.Михайлова</a:t>
            </a:r>
            <a:r>
              <a:rPr lang="ru-RU" dirty="0"/>
              <a:t>, </a:t>
            </a:r>
            <a:r>
              <a:rPr lang="ru-RU" dirty="0" err="1"/>
              <a:t>Р.Л.Непомнящая</a:t>
            </a:r>
            <a:r>
              <a:rPr lang="ru-RU" dirty="0"/>
              <a:t> и др.; Под ред. А.А. Столяра. – М.: Просвещение, 1988. – 303с.</a:t>
            </a:r>
          </a:p>
          <a:p>
            <a:pPr lvl="0"/>
            <a:r>
              <a:rPr lang="ru-RU" dirty="0" err="1" smtClean="0"/>
              <a:t>Фатихова</a:t>
            </a:r>
            <a:r>
              <a:rPr lang="ru-RU" dirty="0"/>
              <a:t>, Л.Ф.  Обучение дошкольников с нарушением интеллекта решению арифметических задач / Л.Ф. </a:t>
            </a:r>
            <a:r>
              <a:rPr lang="ru-RU" dirty="0" err="1"/>
              <a:t>Фатихова</a:t>
            </a:r>
            <a:r>
              <a:rPr lang="ru-RU" dirty="0"/>
              <a:t> // Современное дошкольное образование– 2008- № 6 – М.: Издательство «Мозаика-Синтез», 2008- С. 36-42.</a:t>
            </a:r>
          </a:p>
          <a:p>
            <a:pPr lvl="0"/>
            <a:r>
              <a:rPr lang="ru-RU" dirty="0" err="1"/>
              <a:t>Метлина</a:t>
            </a:r>
            <a:r>
              <a:rPr lang="ru-RU" dirty="0"/>
              <a:t> </a:t>
            </a:r>
            <a:r>
              <a:rPr lang="ru-RU" dirty="0" smtClean="0"/>
              <a:t>Л.С. Математика в детском саду: Пособие для воспитателя детского сада. – 2-е изд., </a:t>
            </a:r>
            <a:r>
              <a:rPr lang="ru-RU" dirty="0" err="1" smtClean="0"/>
              <a:t>перераб.-М</a:t>
            </a:r>
            <a:r>
              <a:rPr lang="ru-RU" dirty="0" smtClean="0"/>
              <a:t>.: Просвещение, 1984. – 256с.</a:t>
            </a:r>
            <a:endParaRPr lang="ru-RU" dirty="0"/>
          </a:p>
          <a:p>
            <a:pPr lvl="0"/>
            <a:r>
              <a:rPr lang="ru-RU" u="sng" dirty="0">
                <a:hlinkClick r:id="rId3"/>
              </a:rPr>
              <a:t>http://www.i-gnom.ru/books/formirovaniye_math_predstavleniy/mathematic25.html</a:t>
            </a:r>
            <a:endParaRPr lang="ru-RU" dirty="0"/>
          </a:p>
          <a:p>
            <a:pPr lvl="0"/>
            <a:r>
              <a:rPr lang="ru-RU" u="sng" dirty="0">
                <a:hlinkClick r:id="rId4"/>
              </a:rPr>
              <a:t>http://www.novsu.ru/file/4717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3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АРИФМЕТИЧЕСКИХ ЗАДАЧ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676" y="809328"/>
            <a:ext cx="8690132" cy="6048672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адачи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на нахождение суммы двух чисел и на нахождение остатка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(На дереве сидело две птички, прилетела еще одна. Сколько птичек стало на дереве?).</a:t>
            </a:r>
          </a:p>
          <a:p>
            <a:pPr marL="571500" indent="-571500">
              <a:buFont typeface="+mj-lt"/>
              <a:buAutoNum type="romanUcPeriod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на нахождение неизвестных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компонентов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(«Нина вылепила из пластилина несколько гриб­ков и  мишку,  а  всего она  вылепила 8 фигур.  Сколько грибков вылепила Нина?»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marL="571500" indent="-571500">
              <a:buFont typeface="+mj-lt"/>
              <a:buAutoNum type="romanU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280920" cy="6192688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Простые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задачи, связанные с понятием разностных отношений</a:t>
            </a:r>
          </a:p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увеличение числа на несколько единиц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(«Леша вылепил 6 морковок, а Костя на одну больше. Сколько морковок вылепил Костя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?»)</a:t>
            </a:r>
          </a:p>
          <a:p>
            <a:pPr marL="0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уменьшение числа на несколько единиц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(«Маша вымыла 4 чашки, а Таня на одну чашку меньше. Сколько чашек вымыла Таня?»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55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10081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ЗАВИСИМОСТИ ОТ ИСПОЛЬЗОВАНИЯ НАГЛЯДНОСТИ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lvl="0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задачи-драматизации  </a:t>
            </a:r>
          </a:p>
          <a:p>
            <a:pPr lvl="0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задачи-иллюстрации </a:t>
            </a:r>
          </a:p>
          <a:p>
            <a:pPr lvl="0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устные задачи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8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7920880" cy="295232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МЕТОДИЧЕСКИЕ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3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7920880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ПЕРВЫЙ ЭТАП - подготовительный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организовать систему упражнений по выполнению операций над множествами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(объединение множеств, выделение части множества. С помощью операций над множе­ствами раскрывается отношение «часть - целое», доводится до по­нимания смысл выражений «больше на...», «меньше на...».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424936" cy="6120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ВТОРОЙ ЭТАП</a:t>
            </a:r>
          </a:p>
          <a:p>
            <a:pPr marL="0" indent="0">
              <a:buNone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учить детей составлять задачи и подводить к усвоению их структуры.</a:t>
            </a:r>
            <a:r>
              <a:rPr lang="ru-RU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этом этапе обучения составляются такие задачи, в которых вторым слагаемым или вычитаемым является число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важно учитывать, чтобы не затруднять детей поиском способов решения задачи. </a:t>
            </a: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064896" cy="6408712"/>
          </a:xfrm>
        </p:spPr>
        <p:txBody>
          <a:bodyPr lIns="0">
            <a:normAutofit/>
          </a:bodyPr>
          <a:lstStyle/>
          <a:p>
            <a:pPr marL="92075" indent="11113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Показать отличие задачи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рассказа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2075" indent="11113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Отличие задачи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2075" indent="11113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Подчеркнуть значение и характер 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вопроса</a:t>
            </a:r>
          </a:p>
          <a:p>
            <a:pPr marL="92075" indent="11113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Подчеркнуть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необходимость числовых данных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2075" indent="11113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Убедить 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необходимости </a:t>
            </a:r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наличия не менее двух 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чисел </a:t>
            </a:r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в задаче</a:t>
            </a:r>
            <a:endParaRPr lang="ru-RU" sz="3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ЗАДАЧИ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579296" cy="5328592"/>
          </a:xfrm>
        </p:spPr>
        <p:txBody>
          <a:bodyPr/>
          <a:lstStyle/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Условие, вопрос, решение , ответ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5157192"/>
            <a:ext cx="5400600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19" y="4005064"/>
            <a:ext cx="4536505" cy="1152128"/>
          </a:xfrm>
          <a:prstGeom prst="roundRect">
            <a:avLst/>
          </a:prstGeom>
          <a:solidFill>
            <a:srgbClr val="5AEC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5776" y="2852936"/>
            <a:ext cx="3600400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3347864" y="1700808"/>
            <a:ext cx="2016224" cy="115212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0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587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МЕТОДИКА ОБУЧЕНИЯ РЕШЕНИЮ ЗАДАЧ</vt:lpstr>
      <vt:lpstr>ВИДЫ АРИФМЕТИЧЕСКИХ ЗАДАЧ</vt:lpstr>
      <vt:lpstr>Презентация PowerPoint</vt:lpstr>
      <vt:lpstr>В ЗАВИСИМОСТИ ОТ ИСПОЛЬЗОВАНИЯ НАГЛЯДНОСТИ</vt:lpstr>
      <vt:lpstr>ЭТАПЫ  И  МЕТОДИЧЕСКИЕ  ПРИЕМЫ</vt:lpstr>
      <vt:lpstr>Презентация PowerPoint</vt:lpstr>
      <vt:lpstr>Презентация PowerPoint</vt:lpstr>
      <vt:lpstr>Презентация PowerPoint</vt:lpstr>
      <vt:lpstr>СТРУКТУРА ЗАДАЧИ</vt:lpstr>
      <vt:lpstr>Презентация PowerPoint</vt:lpstr>
      <vt:lpstr>Презентация PowerPoint</vt:lpstr>
      <vt:lpstr>ПРАКТИЧЕСКОЕ ЗАДАНИЕ  (ПРИДУМАТЬ И ПРОАНАЛИЗИРОВАТЬ  ЗАДАЧУ)</vt:lpstr>
      <vt:lpstr>Презентация PowerPoint</vt:lpstr>
      <vt:lpstr>Презентация PowerPoint</vt:lpstr>
      <vt:lpstr>Наглядные пособия для составления и решения задач</vt:lpstr>
      <vt:lpstr>Презентация PowerPoint</vt:lpstr>
      <vt:lpstr>Презентация PowerPoint</vt:lpstr>
      <vt:lpstr>Презентация PowerPoint</vt:lpstr>
      <vt:lpstr>Использованные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usae</dc:creator>
  <cp:lastModifiedBy>usae</cp:lastModifiedBy>
  <cp:revision>17</cp:revision>
  <dcterms:created xsi:type="dcterms:W3CDTF">2014-02-08T07:44:19Z</dcterms:created>
  <dcterms:modified xsi:type="dcterms:W3CDTF">2014-03-15T15:13:41Z</dcterms:modified>
</cp:coreProperties>
</file>