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0" r:id="rId3"/>
    <p:sldId id="263" r:id="rId4"/>
    <p:sldId id="265" r:id="rId5"/>
    <p:sldId id="258" r:id="rId6"/>
    <p:sldId id="264" r:id="rId7"/>
    <p:sldId id="262" r:id="rId8"/>
    <p:sldId id="272" r:id="rId9"/>
    <p:sldId id="257" r:id="rId10"/>
    <p:sldId id="276" r:id="rId11"/>
    <p:sldId id="278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86812" autoAdjust="0"/>
  </p:normalViewPr>
  <p:slideViewPr>
    <p:cSldViewPr>
      <p:cViewPr>
        <p:scale>
          <a:sx n="90" d="100"/>
          <a:sy n="90" d="100"/>
        </p:scale>
        <p:origin x="-312" y="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4A479-9638-4616-BBDA-D3A0F685AC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56BEFF-F596-47AC-9597-D7F3FBD3FD77}">
      <dgm:prSet phldrT="[Текст]" custT="1"/>
      <dgm:spPr/>
      <dgm:t>
        <a:bodyPr/>
        <a:lstStyle/>
        <a:p>
          <a:r>
            <a:rPr lang="ru-RU" sz="2400" b="1" dirty="0" smtClean="0"/>
            <a:t>игры</a:t>
          </a:r>
          <a:endParaRPr lang="ru-RU" sz="2400" b="1" dirty="0"/>
        </a:p>
      </dgm:t>
    </dgm:pt>
    <dgm:pt modelId="{CBFDAD9F-D859-468A-8AE6-943BD63320BE}" type="parTrans" cxnId="{A7DAC475-AE7A-40A1-899C-806090B67F24}">
      <dgm:prSet/>
      <dgm:spPr/>
      <dgm:t>
        <a:bodyPr/>
        <a:lstStyle/>
        <a:p>
          <a:endParaRPr lang="ru-RU"/>
        </a:p>
      </dgm:t>
    </dgm:pt>
    <dgm:pt modelId="{B24E7906-F98A-4042-9FC1-714BDAD0087D}" type="sibTrans" cxnId="{A7DAC475-AE7A-40A1-899C-806090B67F24}">
      <dgm:prSet/>
      <dgm:spPr/>
      <dgm:t>
        <a:bodyPr/>
        <a:lstStyle/>
        <a:p>
          <a:endParaRPr lang="ru-RU"/>
        </a:p>
      </dgm:t>
    </dgm:pt>
    <dgm:pt modelId="{CC9C7DB8-3004-4070-A8A2-147F0C364915}">
      <dgm:prSet phldrT="[Текст]" custT="1"/>
      <dgm:spPr/>
      <dgm:t>
        <a:bodyPr/>
        <a:lstStyle/>
        <a:p>
          <a:r>
            <a:rPr lang="ru-RU" sz="2000" b="1" dirty="0" smtClean="0">
              <a:latin typeface="Gabriola" panose="04040605051002020D02" pitchFamily="82" charset="0"/>
            </a:rPr>
            <a:t>Спасатели </a:t>
          </a:r>
          <a:r>
            <a:rPr lang="ru-RU" sz="2000" b="1" dirty="0" smtClean="0">
              <a:latin typeface="Gabriola" panose="04040605051002020D02" pitchFamily="82" charset="0"/>
            </a:rPr>
            <a:t>приходят на </a:t>
          </a:r>
          <a:r>
            <a:rPr lang="ru-RU" sz="2000" b="1" dirty="0" smtClean="0">
              <a:latin typeface="Gabriola" panose="04040605051002020D02" pitchFamily="82" charset="0"/>
            </a:rPr>
            <a:t>помощь</a:t>
          </a:r>
          <a:endParaRPr lang="ru-RU" sz="2000" dirty="0"/>
        </a:p>
      </dgm:t>
    </dgm:pt>
    <dgm:pt modelId="{F76DF743-BF38-4F38-9023-B7DAF1A14DF2}" type="parTrans" cxnId="{E3B50384-FDA8-4174-BECF-106F35668487}">
      <dgm:prSet/>
      <dgm:spPr/>
      <dgm:t>
        <a:bodyPr/>
        <a:lstStyle/>
        <a:p>
          <a:endParaRPr lang="ru-RU"/>
        </a:p>
      </dgm:t>
    </dgm:pt>
    <dgm:pt modelId="{58A8DDF7-C7C8-4CAA-B0FB-6C69422F8B2D}" type="sibTrans" cxnId="{E3B50384-FDA8-4174-BECF-106F35668487}">
      <dgm:prSet/>
      <dgm:spPr/>
      <dgm:t>
        <a:bodyPr/>
        <a:lstStyle/>
        <a:p>
          <a:endParaRPr lang="ru-RU"/>
        </a:p>
      </dgm:t>
    </dgm:pt>
    <dgm:pt modelId="{1461F331-8051-49C7-9F01-82685E0185E1}">
      <dgm:prSet phldrT="[Текст]" custT="1"/>
      <dgm:spPr/>
      <dgm:t>
        <a:bodyPr/>
        <a:lstStyle/>
        <a:p>
          <a:r>
            <a:rPr lang="ru-RU" sz="2000" b="1" dirty="0" smtClean="0">
              <a:latin typeface="Gabriola" panose="04040605051002020D02" pitchFamily="82" charset="0"/>
            </a:rPr>
            <a:t>Праздник </a:t>
          </a:r>
          <a:r>
            <a:rPr lang="ru-RU" sz="2000" b="1" dirty="0" smtClean="0">
              <a:latin typeface="Gabriola" panose="04040605051002020D02" pitchFamily="82" charset="0"/>
            </a:rPr>
            <a:t>в стране </a:t>
          </a:r>
          <a:r>
            <a:rPr lang="ru-RU" sz="2000" b="1" dirty="0" smtClean="0">
              <a:latin typeface="Gabriola" panose="04040605051002020D02" pitchFamily="82" charset="0"/>
            </a:rPr>
            <a:t>блоков</a:t>
          </a:r>
          <a:endParaRPr lang="ru-RU" sz="2000" dirty="0"/>
        </a:p>
      </dgm:t>
    </dgm:pt>
    <dgm:pt modelId="{7D9FD31C-03B5-498F-BFBA-D163DCFF6DBC}" type="parTrans" cxnId="{CF9B2DB2-5228-43FD-8EBC-EFD0F4C4A13A}">
      <dgm:prSet/>
      <dgm:spPr/>
      <dgm:t>
        <a:bodyPr/>
        <a:lstStyle/>
        <a:p>
          <a:endParaRPr lang="ru-RU"/>
        </a:p>
      </dgm:t>
    </dgm:pt>
    <dgm:pt modelId="{34445583-F327-48D0-A6DB-389556C271DF}" type="sibTrans" cxnId="{CF9B2DB2-5228-43FD-8EBC-EFD0F4C4A13A}">
      <dgm:prSet/>
      <dgm:spPr/>
      <dgm:t>
        <a:bodyPr/>
        <a:lstStyle/>
        <a:p>
          <a:endParaRPr lang="ru-RU"/>
        </a:p>
      </dgm:t>
    </dgm:pt>
    <dgm:pt modelId="{A1E7C12F-B4E3-444F-9295-1B374D2DC06F}">
      <dgm:prSet custT="1"/>
      <dgm:spPr/>
      <dgm:t>
        <a:bodyPr/>
        <a:lstStyle/>
        <a:p>
          <a:r>
            <a:rPr lang="ru-RU" sz="2000" b="1" dirty="0" smtClean="0">
              <a:latin typeface="Gabriola" panose="04040605051002020D02" pitchFamily="82" charset="0"/>
            </a:rPr>
            <a:t>Поиск </a:t>
          </a:r>
          <a:r>
            <a:rPr lang="ru-RU" sz="2000" b="1" dirty="0" smtClean="0">
              <a:latin typeface="Gabriola" panose="04040605051002020D02" pitchFamily="82" charset="0"/>
            </a:rPr>
            <a:t>затонувшего </a:t>
          </a:r>
          <a:r>
            <a:rPr lang="ru-RU" sz="2000" b="1" dirty="0" smtClean="0">
              <a:latin typeface="Gabriola" panose="04040605051002020D02" pitchFamily="82" charset="0"/>
            </a:rPr>
            <a:t>клада</a:t>
          </a:r>
          <a:endParaRPr lang="ru-RU" sz="2000" dirty="0"/>
        </a:p>
      </dgm:t>
    </dgm:pt>
    <dgm:pt modelId="{61AF26A1-9F23-45B1-8118-3465CA1AA561}" type="parTrans" cxnId="{C814E155-A82F-4E40-8A69-BACCBE0BE787}">
      <dgm:prSet/>
      <dgm:spPr/>
      <dgm:t>
        <a:bodyPr/>
        <a:lstStyle/>
        <a:p>
          <a:endParaRPr lang="ru-RU"/>
        </a:p>
      </dgm:t>
    </dgm:pt>
    <dgm:pt modelId="{D8355A10-58B2-433A-807F-501F5D38EF77}" type="sibTrans" cxnId="{C814E155-A82F-4E40-8A69-BACCBE0BE787}">
      <dgm:prSet/>
      <dgm:spPr/>
      <dgm:t>
        <a:bodyPr/>
        <a:lstStyle/>
        <a:p>
          <a:endParaRPr lang="ru-RU"/>
        </a:p>
      </dgm:t>
    </dgm:pt>
    <dgm:pt modelId="{0168EC78-4387-445C-AD31-49AB91777778}">
      <dgm:prSet custT="1"/>
      <dgm:spPr/>
      <dgm:t>
        <a:bodyPr/>
        <a:lstStyle/>
        <a:p>
          <a:r>
            <a:rPr lang="ru-RU" sz="2000" b="1" dirty="0" smtClean="0">
              <a:latin typeface="Gabriola" panose="04040605051002020D02" pitchFamily="82" charset="0"/>
            </a:rPr>
            <a:t>Лепим нелепицы</a:t>
          </a:r>
          <a:endParaRPr lang="ru-RU" sz="2000" dirty="0"/>
        </a:p>
      </dgm:t>
    </dgm:pt>
    <dgm:pt modelId="{85DF2628-AFC6-4FED-BA79-DF1915632D20}" type="parTrans" cxnId="{1CDFE121-6039-4993-B563-ADF9B4569545}">
      <dgm:prSet/>
      <dgm:spPr/>
      <dgm:t>
        <a:bodyPr/>
        <a:lstStyle/>
        <a:p>
          <a:endParaRPr lang="ru-RU"/>
        </a:p>
      </dgm:t>
    </dgm:pt>
    <dgm:pt modelId="{6FCE1A06-A900-4D71-A9E7-8EAF933A13E6}" type="sibTrans" cxnId="{1CDFE121-6039-4993-B563-ADF9B4569545}">
      <dgm:prSet/>
      <dgm:spPr/>
      <dgm:t>
        <a:bodyPr/>
        <a:lstStyle/>
        <a:p>
          <a:endParaRPr lang="ru-RU"/>
        </a:p>
      </dgm:t>
    </dgm:pt>
    <dgm:pt modelId="{7E8631C5-61DB-4888-9733-A8125C711353}">
      <dgm:prSet custT="1"/>
      <dgm:spPr/>
      <dgm:t>
        <a:bodyPr/>
        <a:lstStyle/>
        <a:p>
          <a:r>
            <a:rPr lang="ru-RU" sz="2000" b="1" dirty="0" smtClean="0">
              <a:latin typeface="Gabriola" panose="04040605051002020D02" pitchFamily="82" charset="0"/>
            </a:rPr>
            <a:t>Блоки </a:t>
          </a:r>
          <a:r>
            <a:rPr lang="ru-RU" sz="2000" b="1" dirty="0" err="1" smtClean="0">
              <a:latin typeface="Gabriola" panose="04040605051002020D02" pitchFamily="82" charset="0"/>
            </a:rPr>
            <a:t>Дьенеша</a:t>
          </a:r>
          <a:r>
            <a:rPr lang="ru-RU" sz="2000" b="1" dirty="0" smtClean="0">
              <a:latin typeface="Gabriola" panose="04040605051002020D02" pitchFamily="82" charset="0"/>
            </a:rPr>
            <a:t>  для самых </a:t>
          </a:r>
          <a:r>
            <a:rPr lang="ru-RU" sz="2000" b="1" dirty="0" smtClean="0">
              <a:latin typeface="Gabriola" panose="04040605051002020D02" pitchFamily="82" charset="0"/>
            </a:rPr>
            <a:t>маленьких </a:t>
          </a:r>
          <a:endParaRPr lang="ru-RU" sz="2000" dirty="0"/>
        </a:p>
      </dgm:t>
    </dgm:pt>
    <dgm:pt modelId="{CF456498-0D03-42FA-8575-BF9BE75D05A2}" type="parTrans" cxnId="{D64AE574-6B8F-422B-A388-8186CE6A59FD}">
      <dgm:prSet/>
      <dgm:spPr/>
      <dgm:t>
        <a:bodyPr/>
        <a:lstStyle/>
        <a:p>
          <a:endParaRPr lang="ru-RU"/>
        </a:p>
      </dgm:t>
    </dgm:pt>
    <dgm:pt modelId="{70241DE9-A37F-4D9F-BDF8-EB12537284CF}" type="sibTrans" cxnId="{D64AE574-6B8F-422B-A388-8186CE6A59FD}">
      <dgm:prSet/>
      <dgm:spPr/>
      <dgm:t>
        <a:bodyPr/>
        <a:lstStyle/>
        <a:p>
          <a:endParaRPr lang="ru-RU"/>
        </a:p>
      </dgm:t>
    </dgm:pt>
    <dgm:pt modelId="{256EA2A8-CD00-419C-9653-B9F3AF6B7FE9}" type="pres">
      <dgm:prSet presAssocID="{D4E4A479-9638-4616-BBDA-D3A0F685AC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7821AF-1210-4D8D-999D-9277EC61F1CC}" type="pres">
      <dgm:prSet presAssocID="{3F56BEFF-F596-47AC-9597-D7F3FBD3FD77}" presName="hierRoot1" presStyleCnt="0"/>
      <dgm:spPr/>
    </dgm:pt>
    <dgm:pt modelId="{3A2FB982-5A1E-47AA-BD65-15FAEF2C99F4}" type="pres">
      <dgm:prSet presAssocID="{3F56BEFF-F596-47AC-9597-D7F3FBD3FD77}" presName="composite" presStyleCnt="0"/>
      <dgm:spPr/>
    </dgm:pt>
    <dgm:pt modelId="{0B7C2628-9440-425E-B324-A2E6BC0AD2C3}" type="pres">
      <dgm:prSet presAssocID="{3F56BEFF-F596-47AC-9597-D7F3FBD3FD77}" presName="background" presStyleLbl="node0" presStyleIdx="0" presStyleCnt="1"/>
      <dgm:spPr/>
    </dgm:pt>
    <dgm:pt modelId="{0D466A99-6B1E-4A2B-97C8-EA0901DEDBDE}" type="pres">
      <dgm:prSet presAssocID="{3F56BEFF-F596-47AC-9597-D7F3FBD3FD77}" presName="text" presStyleLbl="fgAcc0" presStyleIdx="0" presStyleCnt="1" custLinFactNeighborX="-12491" custLinFactNeighborY="-12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24C177-353B-4C6F-AC09-F658522EA8B9}" type="pres">
      <dgm:prSet presAssocID="{3F56BEFF-F596-47AC-9597-D7F3FBD3FD77}" presName="hierChild2" presStyleCnt="0"/>
      <dgm:spPr/>
    </dgm:pt>
    <dgm:pt modelId="{B70F656D-8602-4D32-A1B5-6416DDD6BE6B}" type="pres">
      <dgm:prSet presAssocID="{CF456498-0D03-42FA-8575-BF9BE75D05A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6ECF7BFC-2A40-47DA-BCB8-DEF013F4B42E}" type="pres">
      <dgm:prSet presAssocID="{7E8631C5-61DB-4888-9733-A8125C711353}" presName="hierRoot2" presStyleCnt="0"/>
      <dgm:spPr/>
    </dgm:pt>
    <dgm:pt modelId="{1D80DBAD-6327-4705-9B8C-741747D24234}" type="pres">
      <dgm:prSet presAssocID="{7E8631C5-61DB-4888-9733-A8125C711353}" presName="composite2" presStyleCnt="0"/>
      <dgm:spPr/>
    </dgm:pt>
    <dgm:pt modelId="{B67CA6A6-43C8-43CD-BDB0-96DFC5BDFB51}" type="pres">
      <dgm:prSet presAssocID="{7E8631C5-61DB-4888-9733-A8125C711353}" presName="background2" presStyleLbl="node2" presStyleIdx="0" presStyleCnt="5"/>
      <dgm:spPr/>
    </dgm:pt>
    <dgm:pt modelId="{A4C59B76-37B7-4474-9AD7-3CED6E811886}" type="pres">
      <dgm:prSet presAssocID="{7E8631C5-61DB-4888-9733-A8125C711353}" presName="text2" presStyleLbl="fgAcc2" presStyleIdx="0" presStyleCnt="5" custScaleX="124810" custScaleY="192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C54BDC-A393-4D4A-987C-75A00AAC7B6E}" type="pres">
      <dgm:prSet presAssocID="{7E8631C5-61DB-4888-9733-A8125C711353}" presName="hierChild3" presStyleCnt="0"/>
      <dgm:spPr/>
    </dgm:pt>
    <dgm:pt modelId="{001A9E7A-7C4E-49B1-9242-4AA81442CE42}" type="pres">
      <dgm:prSet presAssocID="{85DF2628-AFC6-4FED-BA79-DF1915632D20}" presName="Name10" presStyleLbl="parChTrans1D2" presStyleIdx="1" presStyleCnt="5"/>
      <dgm:spPr/>
      <dgm:t>
        <a:bodyPr/>
        <a:lstStyle/>
        <a:p>
          <a:endParaRPr lang="ru-RU"/>
        </a:p>
      </dgm:t>
    </dgm:pt>
    <dgm:pt modelId="{8A3D029F-1B91-45F0-8C28-60E672691E92}" type="pres">
      <dgm:prSet presAssocID="{0168EC78-4387-445C-AD31-49AB91777778}" presName="hierRoot2" presStyleCnt="0"/>
      <dgm:spPr/>
    </dgm:pt>
    <dgm:pt modelId="{7F85414C-9892-478C-9754-8599FFE11B15}" type="pres">
      <dgm:prSet presAssocID="{0168EC78-4387-445C-AD31-49AB91777778}" presName="composite2" presStyleCnt="0"/>
      <dgm:spPr/>
    </dgm:pt>
    <dgm:pt modelId="{C762F5C0-2C3E-4998-B690-B2CF0CD8FFB7}" type="pres">
      <dgm:prSet presAssocID="{0168EC78-4387-445C-AD31-49AB91777778}" presName="background2" presStyleLbl="node2" presStyleIdx="1" presStyleCnt="5"/>
      <dgm:spPr/>
    </dgm:pt>
    <dgm:pt modelId="{7B8BE76E-1184-4A84-A19D-7204ADE6CE5F}" type="pres">
      <dgm:prSet presAssocID="{0168EC78-4387-445C-AD31-49AB91777778}" presName="text2" presStyleLbl="fgAcc2" presStyleIdx="1" presStyleCnt="5" custScaleY="138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8176FE-EE75-42B7-BC39-CF7D9012F45F}" type="pres">
      <dgm:prSet presAssocID="{0168EC78-4387-445C-AD31-49AB91777778}" presName="hierChild3" presStyleCnt="0"/>
      <dgm:spPr/>
    </dgm:pt>
    <dgm:pt modelId="{ECD7D3A4-3EAD-4449-89C5-9153CC9D5DB5}" type="pres">
      <dgm:prSet presAssocID="{F76DF743-BF38-4F38-9023-B7DAF1A14DF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752C168C-89D5-469D-A2E6-34BD0D035571}" type="pres">
      <dgm:prSet presAssocID="{CC9C7DB8-3004-4070-A8A2-147F0C364915}" presName="hierRoot2" presStyleCnt="0"/>
      <dgm:spPr/>
    </dgm:pt>
    <dgm:pt modelId="{ED805F9C-000C-4E9D-8EB4-2D38F06CA962}" type="pres">
      <dgm:prSet presAssocID="{CC9C7DB8-3004-4070-A8A2-147F0C364915}" presName="composite2" presStyleCnt="0"/>
      <dgm:spPr/>
    </dgm:pt>
    <dgm:pt modelId="{FF57F769-A769-424B-8D86-A0FE9F66517A}" type="pres">
      <dgm:prSet presAssocID="{CC9C7DB8-3004-4070-A8A2-147F0C364915}" presName="background2" presStyleLbl="node2" presStyleIdx="2" presStyleCnt="5"/>
      <dgm:spPr/>
    </dgm:pt>
    <dgm:pt modelId="{723BC51A-4E61-47C6-8680-71C745359ED1}" type="pres">
      <dgm:prSet presAssocID="{CC9C7DB8-3004-4070-A8A2-147F0C364915}" presName="text2" presStyleLbl="fgAcc2" presStyleIdx="2" presStyleCnt="5" custScaleX="106362" custScaleY="138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73E13-7894-4483-A02F-4CE4FF262EAA}" type="pres">
      <dgm:prSet presAssocID="{CC9C7DB8-3004-4070-A8A2-147F0C364915}" presName="hierChild3" presStyleCnt="0"/>
      <dgm:spPr/>
    </dgm:pt>
    <dgm:pt modelId="{39F2F96F-701D-416D-AFDE-6320AACBDCFE}" type="pres">
      <dgm:prSet presAssocID="{61AF26A1-9F23-45B1-8118-3465CA1AA561}" presName="Name10" presStyleLbl="parChTrans1D2" presStyleIdx="3" presStyleCnt="5"/>
      <dgm:spPr/>
      <dgm:t>
        <a:bodyPr/>
        <a:lstStyle/>
        <a:p>
          <a:endParaRPr lang="ru-RU"/>
        </a:p>
      </dgm:t>
    </dgm:pt>
    <dgm:pt modelId="{E97E670A-E00B-4B8A-924B-83B81E80D281}" type="pres">
      <dgm:prSet presAssocID="{A1E7C12F-B4E3-444F-9295-1B374D2DC06F}" presName="hierRoot2" presStyleCnt="0"/>
      <dgm:spPr/>
    </dgm:pt>
    <dgm:pt modelId="{45D3B2D9-7A8D-4141-B28D-52860F3A341E}" type="pres">
      <dgm:prSet presAssocID="{A1E7C12F-B4E3-444F-9295-1B374D2DC06F}" presName="composite2" presStyleCnt="0"/>
      <dgm:spPr/>
    </dgm:pt>
    <dgm:pt modelId="{D817EE8E-614B-47D4-9705-5F846B4B2366}" type="pres">
      <dgm:prSet presAssocID="{A1E7C12F-B4E3-444F-9295-1B374D2DC06F}" presName="background2" presStyleLbl="node2" presStyleIdx="3" presStyleCnt="5"/>
      <dgm:spPr/>
    </dgm:pt>
    <dgm:pt modelId="{066B805C-AFC8-4FF3-8F04-830B9C090D54}" type="pres">
      <dgm:prSet presAssocID="{A1E7C12F-B4E3-444F-9295-1B374D2DC06F}" presName="text2" presStyleLbl="fgAcc2" presStyleIdx="3" presStyleCnt="5" custScaleX="108663" custScaleY="138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3E2A2-216F-432A-A03A-5200AD6A3D7E}" type="pres">
      <dgm:prSet presAssocID="{A1E7C12F-B4E3-444F-9295-1B374D2DC06F}" presName="hierChild3" presStyleCnt="0"/>
      <dgm:spPr/>
    </dgm:pt>
    <dgm:pt modelId="{D6C1D9A5-9DC3-4F58-8210-8547150B9F70}" type="pres">
      <dgm:prSet presAssocID="{7D9FD31C-03B5-498F-BFBA-D163DCFF6DBC}" presName="Name10" presStyleLbl="parChTrans1D2" presStyleIdx="4" presStyleCnt="5"/>
      <dgm:spPr/>
      <dgm:t>
        <a:bodyPr/>
        <a:lstStyle/>
        <a:p>
          <a:endParaRPr lang="ru-RU"/>
        </a:p>
      </dgm:t>
    </dgm:pt>
    <dgm:pt modelId="{4B37D974-6EAA-46F7-8685-0D2F461AF008}" type="pres">
      <dgm:prSet presAssocID="{1461F331-8051-49C7-9F01-82685E0185E1}" presName="hierRoot2" presStyleCnt="0"/>
      <dgm:spPr/>
    </dgm:pt>
    <dgm:pt modelId="{2A5944FC-C278-43A4-877F-98F5DF4DEB6E}" type="pres">
      <dgm:prSet presAssocID="{1461F331-8051-49C7-9F01-82685E0185E1}" presName="composite2" presStyleCnt="0"/>
      <dgm:spPr/>
    </dgm:pt>
    <dgm:pt modelId="{B533CB1D-F87A-4A00-AE73-314B2E0C98CE}" type="pres">
      <dgm:prSet presAssocID="{1461F331-8051-49C7-9F01-82685E0185E1}" presName="background2" presStyleLbl="node2" presStyleIdx="4" presStyleCnt="5"/>
      <dgm:spPr/>
    </dgm:pt>
    <dgm:pt modelId="{0A55D432-0F35-4C51-AE31-7E954736AA29}" type="pres">
      <dgm:prSet presAssocID="{1461F331-8051-49C7-9F01-82685E0185E1}" presName="text2" presStyleLbl="fgAcc2" presStyleIdx="4" presStyleCnt="5" custScaleY="138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48E078-F849-4660-88C4-5A3D39280BD9}" type="pres">
      <dgm:prSet presAssocID="{1461F331-8051-49C7-9F01-82685E0185E1}" presName="hierChild3" presStyleCnt="0"/>
      <dgm:spPr/>
    </dgm:pt>
  </dgm:ptLst>
  <dgm:cxnLst>
    <dgm:cxn modelId="{7F177C64-4A2B-4853-845D-44DFFBA9FB92}" type="presOf" srcId="{85DF2628-AFC6-4FED-BA79-DF1915632D20}" destId="{001A9E7A-7C4E-49B1-9242-4AA81442CE42}" srcOrd="0" destOrd="0" presId="urn:microsoft.com/office/officeart/2005/8/layout/hierarchy1"/>
    <dgm:cxn modelId="{E3B50384-FDA8-4174-BECF-106F35668487}" srcId="{3F56BEFF-F596-47AC-9597-D7F3FBD3FD77}" destId="{CC9C7DB8-3004-4070-A8A2-147F0C364915}" srcOrd="2" destOrd="0" parTransId="{F76DF743-BF38-4F38-9023-B7DAF1A14DF2}" sibTransId="{58A8DDF7-C7C8-4CAA-B0FB-6C69422F8B2D}"/>
    <dgm:cxn modelId="{400637DE-24B0-4E18-8026-1BC29BFEBF96}" type="presOf" srcId="{F76DF743-BF38-4F38-9023-B7DAF1A14DF2}" destId="{ECD7D3A4-3EAD-4449-89C5-9153CC9D5DB5}" srcOrd="0" destOrd="0" presId="urn:microsoft.com/office/officeart/2005/8/layout/hierarchy1"/>
    <dgm:cxn modelId="{D64AE574-6B8F-422B-A388-8186CE6A59FD}" srcId="{3F56BEFF-F596-47AC-9597-D7F3FBD3FD77}" destId="{7E8631C5-61DB-4888-9733-A8125C711353}" srcOrd="0" destOrd="0" parTransId="{CF456498-0D03-42FA-8575-BF9BE75D05A2}" sibTransId="{70241DE9-A37F-4D9F-BDF8-EB12537284CF}"/>
    <dgm:cxn modelId="{1CDFE121-6039-4993-B563-ADF9B4569545}" srcId="{3F56BEFF-F596-47AC-9597-D7F3FBD3FD77}" destId="{0168EC78-4387-445C-AD31-49AB91777778}" srcOrd="1" destOrd="0" parTransId="{85DF2628-AFC6-4FED-BA79-DF1915632D20}" sibTransId="{6FCE1A06-A900-4D71-A9E7-8EAF933A13E6}"/>
    <dgm:cxn modelId="{454A023D-14FC-40E1-93B7-97016A667E12}" type="presOf" srcId="{3F56BEFF-F596-47AC-9597-D7F3FBD3FD77}" destId="{0D466A99-6B1E-4A2B-97C8-EA0901DEDBDE}" srcOrd="0" destOrd="0" presId="urn:microsoft.com/office/officeart/2005/8/layout/hierarchy1"/>
    <dgm:cxn modelId="{7A134D7B-61BF-4CC4-8D91-B8A2B9586492}" type="presOf" srcId="{61AF26A1-9F23-45B1-8118-3465CA1AA561}" destId="{39F2F96F-701D-416D-AFDE-6320AACBDCFE}" srcOrd="0" destOrd="0" presId="urn:microsoft.com/office/officeart/2005/8/layout/hierarchy1"/>
    <dgm:cxn modelId="{A7DAC475-AE7A-40A1-899C-806090B67F24}" srcId="{D4E4A479-9638-4616-BBDA-D3A0F685ACB8}" destId="{3F56BEFF-F596-47AC-9597-D7F3FBD3FD77}" srcOrd="0" destOrd="0" parTransId="{CBFDAD9F-D859-468A-8AE6-943BD63320BE}" sibTransId="{B24E7906-F98A-4042-9FC1-714BDAD0087D}"/>
    <dgm:cxn modelId="{9E666C99-02CC-48AB-9FB4-3EAA7C879B67}" type="presOf" srcId="{CF456498-0D03-42FA-8575-BF9BE75D05A2}" destId="{B70F656D-8602-4D32-A1B5-6416DDD6BE6B}" srcOrd="0" destOrd="0" presId="urn:microsoft.com/office/officeart/2005/8/layout/hierarchy1"/>
    <dgm:cxn modelId="{C28CED72-2F43-414D-99BB-EB1DB73E3B29}" type="presOf" srcId="{CC9C7DB8-3004-4070-A8A2-147F0C364915}" destId="{723BC51A-4E61-47C6-8680-71C745359ED1}" srcOrd="0" destOrd="0" presId="urn:microsoft.com/office/officeart/2005/8/layout/hierarchy1"/>
    <dgm:cxn modelId="{5C94800A-6100-4370-894F-86E787F0468F}" type="presOf" srcId="{A1E7C12F-B4E3-444F-9295-1B374D2DC06F}" destId="{066B805C-AFC8-4FF3-8F04-830B9C090D54}" srcOrd="0" destOrd="0" presId="urn:microsoft.com/office/officeart/2005/8/layout/hierarchy1"/>
    <dgm:cxn modelId="{7C50C5A9-E7D5-43D3-99E2-6EBF5B837E3F}" type="presOf" srcId="{7D9FD31C-03B5-498F-BFBA-D163DCFF6DBC}" destId="{D6C1D9A5-9DC3-4F58-8210-8547150B9F70}" srcOrd="0" destOrd="0" presId="urn:microsoft.com/office/officeart/2005/8/layout/hierarchy1"/>
    <dgm:cxn modelId="{6AF92A8D-1A7D-4BEB-AD30-E88B2EA18016}" type="presOf" srcId="{D4E4A479-9638-4616-BBDA-D3A0F685ACB8}" destId="{256EA2A8-CD00-419C-9653-B9F3AF6B7FE9}" srcOrd="0" destOrd="0" presId="urn:microsoft.com/office/officeart/2005/8/layout/hierarchy1"/>
    <dgm:cxn modelId="{28F101DD-DC0D-440D-9D28-E81BC954F5D1}" type="presOf" srcId="{0168EC78-4387-445C-AD31-49AB91777778}" destId="{7B8BE76E-1184-4A84-A19D-7204ADE6CE5F}" srcOrd="0" destOrd="0" presId="urn:microsoft.com/office/officeart/2005/8/layout/hierarchy1"/>
    <dgm:cxn modelId="{FCB8403F-0624-4253-998D-5FE3AC13E8A3}" type="presOf" srcId="{1461F331-8051-49C7-9F01-82685E0185E1}" destId="{0A55D432-0F35-4C51-AE31-7E954736AA29}" srcOrd="0" destOrd="0" presId="urn:microsoft.com/office/officeart/2005/8/layout/hierarchy1"/>
    <dgm:cxn modelId="{CF9B2DB2-5228-43FD-8EBC-EFD0F4C4A13A}" srcId="{3F56BEFF-F596-47AC-9597-D7F3FBD3FD77}" destId="{1461F331-8051-49C7-9F01-82685E0185E1}" srcOrd="4" destOrd="0" parTransId="{7D9FD31C-03B5-498F-BFBA-D163DCFF6DBC}" sibTransId="{34445583-F327-48D0-A6DB-389556C271DF}"/>
    <dgm:cxn modelId="{8F2FB840-1E7B-4BCE-840E-B923B6257ED4}" type="presOf" srcId="{7E8631C5-61DB-4888-9733-A8125C711353}" destId="{A4C59B76-37B7-4474-9AD7-3CED6E811886}" srcOrd="0" destOrd="0" presId="urn:microsoft.com/office/officeart/2005/8/layout/hierarchy1"/>
    <dgm:cxn modelId="{C814E155-A82F-4E40-8A69-BACCBE0BE787}" srcId="{3F56BEFF-F596-47AC-9597-D7F3FBD3FD77}" destId="{A1E7C12F-B4E3-444F-9295-1B374D2DC06F}" srcOrd="3" destOrd="0" parTransId="{61AF26A1-9F23-45B1-8118-3465CA1AA561}" sibTransId="{D8355A10-58B2-433A-807F-501F5D38EF77}"/>
    <dgm:cxn modelId="{16EA642A-E530-4F07-8592-05BEC577DB1C}" type="presParOf" srcId="{256EA2A8-CD00-419C-9653-B9F3AF6B7FE9}" destId="{2B7821AF-1210-4D8D-999D-9277EC61F1CC}" srcOrd="0" destOrd="0" presId="urn:microsoft.com/office/officeart/2005/8/layout/hierarchy1"/>
    <dgm:cxn modelId="{A92E7462-4ACC-4B6C-9CD5-998358A714FF}" type="presParOf" srcId="{2B7821AF-1210-4D8D-999D-9277EC61F1CC}" destId="{3A2FB982-5A1E-47AA-BD65-15FAEF2C99F4}" srcOrd="0" destOrd="0" presId="urn:microsoft.com/office/officeart/2005/8/layout/hierarchy1"/>
    <dgm:cxn modelId="{B77CB9A3-060C-4D94-A244-6253856B990A}" type="presParOf" srcId="{3A2FB982-5A1E-47AA-BD65-15FAEF2C99F4}" destId="{0B7C2628-9440-425E-B324-A2E6BC0AD2C3}" srcOrd="0" destOrd="0" presId="urn:microsoft.com/office/officeart/2005/8/layout/hierarchy1"/>
    <dgm:cxn modelId="{4C396F37-BAD4-4C3C-95FE-CEC0A20A9068}" type="presParOf" srcId="{3A2FB982-5A1E-47AA-BD65-15FAEF2C99F4}" destId="{0D466A99-6B1E-4A2B-97C8-EA0901DEDBDE}" srcOrd="1" destOrd="0" presId="urn:microsoft.com/office/officeart/2005/8/layout/hierarchy1"/>
    <dgm:cxn modelId="{8745DD7A-E18F-41B2-9F9A-53F34C667B02}" type="presParOf" srcId="{2B7821AF-1210-4D8D-999D-9277EC61F1CC}" destId="{8524C177-353B-4C6F-AC09-F658522EA8B9}" srcOrd="1" destOrd="0" presId="urn:microsoft.com/office/officeart/2005/8/layout/hierarchy1"/>
    <dgm:cxn modelId="{3CFA5917-C28A-43CD-9404-7B35DE3CFD48}" type="presParOf" srcId="{8524C177-353B-4C6F-AC09-F658522EA8B9}" destId="{B70F656D-8602-4D32-A1B5-6416DDD6BE6B}" srcOrd="0" destOrd="0" presId="urn:microsoft.com/office/officeart/2005/8/layout/hierarchy1"/>
    <dgm:cxn modelId="{428AD7A6-085A-4458-90F3-77F4305DC664}" type="presParOf" srcId="{8524C177-353B-4C6F-AC09-F658522EA8B9}" destId="{6ECF7BFC-2A40-47DA-BCB8-DEF013F4B42E}" srcOrd="1" destOrd="0" presId="urn:microsoft.com/office/officeart/2005/8/layout/hierarchy1"/>
    <dgm:cxn modelId="{EB5EC45E-AB68-4EC5-BA2E-CF5A88C2355A}" type="presParOf" srcId="{6ECF7BFC-2A40-47DA-BCB8-DEF013F4B42E}" destId="{1D80DBAD-6327-4705-9B8C-741747D24234}" srcOrd="0" destOrd="0" presId="urn:microsoft.com/office/officeart/2005/8/layout/hierarchy1"/>
    <dgm:cxn modelId="{13519B6B-2183-4183-8D5D-16F8040497B3}" type="presParOf" srcId="{1D80DBAD-6327-4705-9B8C-741747D24234}" destId="{B67CA6A6-43C8-43CD-BDB0-96DFC5BDFB51}" srcOrd="0" destOrd="0" presId="urn:microsoft.com/office/officeart/2005/8/layout/hierarchy1"/>
    <dgm:cxn modelId="{54F5A8C8-EE77-4BA6-85D6-7D8FE6CCE835}" type="presParOf" srcId="{1D80DBAD-6327-4705-9B8C-741747D24234}" destId="{A4C59B76-37B7-4474-9AD7-3CED6E811886}" srcOrd="1" destOrd="0" presId="urn:microsoft.com/office/officeart/2005/8/layout/hierarchy1"/>
    <dgm:cxn modelId="{A86C887C-4926-46BB-BC00-7F8769C76FC6}" type="presParOf" srcId="{6ECF7BFC-2A40-47DA-BCB8-DEF013F4B42E}" destId="{0BC54BDC-A393-4D4A-987C-75A00AAC7B6E}" srcOrd="1" destOrd="0" presId="urn:microsoft.com/office/officeart/2005/8/layout/hierarchy1"/>
    <dgm:cxn modelId="{EDF8FC4E-DFAF-4F19-A86A-BAF8472D728E}" type="presParOf" srcId="{8524C177-353B-4C6F-AC09-F658522EA8B9}" destId="{001A9E7A-7C4E-49B1-9242-4AA81442CE42}" srcOrd="2" destOrd="0" presId="urn:microsoft.com/office/officeart/2005/8/layout/hierarchy1"/>
    <dgm:cxn modelId="{ED727726-C8E7-4BA9-9918-A550074F25B1}" type="presParOf" srcId="{8524C177-353B-4C6F-AC09-F658522EA8B9}" destId="{8A3D029F-1B91-45F0-8C28-60E672691E92}" srcOrd="3" destOrd="0" presId="urn:microsoft.com/office/officeart/2005/8/layout/hierarchy1"/>
    <dgm:cxn modelId="{200A3244-E100-4991-B9DE-629F004F0A94}" type="presParOf" srcId="{8A3D029F-1B91-45F0-8C28-60E672691E92}" destId="{7F85414C-9892-478C-9754-8599FFE11B15}" srcOrd="0" destOrd="0" presId="urn:microsoft.com/office/officeart/2005/8/layout/hierarchy1"/>
    <dgm:cxn modelId="{454F1CB6-14D8-4BA8-94ED-DB37402FF660}" type="presParOf" srcId="{7F85414C-9892-478C-9754-8599FFE11B15}" destId="{C762F5C0-2C3E-4998-B690-B2CF0CD8FFB7}" srcOrd="0" destOrd="0" presId="urn:microsoft.com/office/officeart/2005/8/layout/hierarchy1"/>
    <dgm:cxn modelId="{FF3C355F-156F-4D76-A7F1-4282231A9637}" type="presParOf" srcId="{7F85414C-9892-478C-9754-8599FFE11B15}" destId="{7B8BE76E-1184-4A84-A19D-7204ADE6CE5F}" srcOrd="1" destOrd="0" presId="urn:microsoft.com/office/officeart/2005/8/layout/hierarchy1"/>
    <dgm:cxn modelId="{6FCEB560-78B6-449B-89C4-3D60DE10098C}" type="presParOf" srcId="{8A3D029F-1B91-45F0-8C28-60E672691E92}" destId="{308176FE-EE75-42B7-BC39-CF7D9012F45F}" srcOrd="1" destOrd="0" presId="urn:microsoft.com/office/officeart/2005/8/layout/hierarchy1"/>
    <dgm:cxn modelId="{077A96FE-D9CA-4613-9654-577D7659C598}" type="presParOf" srcId="{8524C177-353B-4C6F-AC09-F658522EA8B9}" destId="{ECD7D3A4-3EAD-4449-89C5-9153CC9D5DB5}" srcOrd="4" destOrd="0" presId="urn:microsoft.com/office/officeart/2005/8/layout/hierarchy1"/>
    <dgm:cxn modelId="{6FFCDF9B-EA8B-47DD-B311-DCC62613C7A2}" type="presParOf" srcId="{8524C177-353B-4C6F-AC09-F658522EA8B9}" destId="{752C168C-89D5-469D-A2E6-34BD0D035571}" srcOrd="5" destOrd="0" presId="urn:microsoft.com/office/officeart/2005/8/layout/hierarchy1"/>
    <dgm:cxn modelId="{179909F7-95EC-40F8-95E6-D8E9FABA4731}" type="presParOf" srcId="{752C168C-89D5-469D-A2E6-34BD0D035571}" destId="{ED805F9C-000C-4E9D-8EB4-2D38F06CA962}" srcOrd="0" destOrd="0" presId="urn:microsoft.com/office/officeart/2005/8/layout/hierarchy1"/>
    <dgm:cxn modelId="{5C51827D-4702-4C64-9BF9-1718B4039B50}" type="presParOf" srcId="{ED805F9C-000C-4E9D-8EB4-2D38F06CA962}" destId="{FF57F769-A769-424B-8D86-A0FE9F66517A}" srcOrd="0" destOrd="0" presId="urn:microsoft.com/office/officeart/2005/8/layout/hierarchy1"/>
    <dgm:cxn modelId="{25D2235B-E6B5-4CDF-B06D-013B3E37FD86}" type="presParOf" srcId="{ED805F9C-000C-4E9D-8EB4-2D38F06CA962}" destId="{723BC51A-4E61-47C6-8680-71C745359ED1}" srcOrd="1" destOrd="0" presId="urn:microsoft.com/office/officeart/2005/8/layout/hierarchy1"/>
    <dgm:cxn modelId="{BD49FB59-07EA-43D6-BA5B-4DAF3A6267F5}" type="presParOf" srcId="{752C168C-89D5-469D-A2E6-34BD0D035571}" destId="{C3773E13-7894-4483-A02F-4CE4FF262EAA}" srcOrd="1" destOrd="0" presId="urn:microsoft.com/office/officeart/2005/8/layout/hierarchy1"/>
    <dgm:cxn modelId="{EC47F264-FCA2-41B8-8757-F86937EA5D47}" type="presParOf" srcId="{8524C177-353B-4C6F-AC09-F658522EA8B9}" destId="{39F2F96F-701D-416D-AFDE-6320AACBDCFE}" srcOrd="6" destOrd="0" presId="urn:microsoft.com/office/officeart/2005/8/layout/hierarchy1"/>
    <dgm:cxn modelId="{200B83F5-2B69-4EC2-9FA7-75BAB25B55D3}" type="presParOf" srcId="{8524C177-353B-4C6F-AC09-F658522EA8B9}" destId="{E97E670A-E00B-4B8A-924B-83B81E80D281}" srcOrd="7" destOrd="0" presId="urn:microsoft.com/office/officeart/2005/8/layout/hierarchy1"/>
    <dgm:cxn modelId="{494FB40A-F933-403A-BFE3-22202463D11F}" type="presParOf" srcId="{E97E670A-E00B-4B8A-924B-83B81E80D281}" destId="{45D3B2D9-7A8D-4141-B28D-52860F3A341E}" srcOrd="0" destOrd="0" presId="urn:microsoft.com/office/officeart/2005/8/layout/hierarchy1"/>
    <dgm:cxn modelId="{5E654BE2-0AA3-46DC-B72E-73BC7ABC42E2}" type="presParOf" srcId="{45D3B2D9-7A8D-4141-B28D-52860F3A341E}" destId="{D817EE8E-614B-47D4-9705-5F846B4B2366}" srcOrd="0" destOrd="0" presId="urn:microsoft.com/office/officeart/2005/8/layout/hierarchy1"/>
    <dgm:cxn modelId="{D493F10B-AE42-43C7-9856-35E7D91E6A01}" type="presParOf" srcId="{45D3B2D9-7A8D-4141-B28D-52860F3A341E}" destId="{066B805C-AFC8-4FF3-8F04-830B9C090D54}" srcOrd="1" destOrd="0" presId="urn:microsoft.com/office/officeart/2005/8/layout/hierarchy1"/>
    <dgm:cxn modelId="{DCE404FE-C755-4E90-B9F8-32FBF505853F}" type="presParOf" srcId="{E97E670A-E00B-4B8A-924B-83B81E80D281}" destId="{52D3E2A2-216F-432A-A03A-5200AD6A3D7E}" srcOrd="1" destOrd="0" presId="urn:microsoft.com/office/officeart/2005/8/layout/hierarchy1"/>
    <dgm:cxn modelId="{D60C8F32-3598-4AC3-B753-329205FFF8BD}" type="presParOf" srcId="{8524C177-353B-4C6F-AC09-F658522EA8B9}" destId="{D6C1D9A5-9DC3-4F58-8210-8547150B9F70}" srcOrd="8" destOrd="0" presId="urn:microsoft.com/office/officeart/2005/8/layout/hierarchy1"/>
    <dgm:cxn modelId="{DA8D936E-DC95-40E4-A14A-44B7FF2B3238}" type="presParOf" srcId="{8524C177-353B-4C6F-AC09-F658522EA8B9}" destId="{4B37D974-6EAA-46F7-8685-0D2F461AF008}" srcOrd="9" destOrd="0" presId="urn:microsoft.com/office/officeart/2005/8/layout/hierarchy1"/>
    <dgm:cxn modelId="{E09A3391-2029-4173-8942-5DA78D9157DC}" type="presParOf" srcId="{4B37D974-6EAA-46F7-8685-0D2F461AF008}" destId="{2A5944FC-C278-43A4-877F-98F5DF4DEB6E}" srcOrd="0" destOrd="0" presId="urn:microsoft.com/office/officeart/2005/8/layout/hierarchy1"/>
    <dgm:cxn modelId="{7FC50A46-82CF-4F00-9075-940B65441CD7}" type="presParOf" srcId="{2A5944FC-C278-43A4-877F-98F5DF4DEB6E}" destId="{B533CB1D-F87A-4A00-AE73-314B2E0C98CE}" srcOrd="0" destOrd="0" presId="urn:microsoft.com/office/officeart/2005/8/layout/hierarchy1"/>
    <dgm:cxn modelId="{F1C97B8A-BAF0-4C7A-8B64-E91F15B57930}" type="presParOf" srcId="{2A5944FC-C278-43A4-877F-98F5DF4DEB6E}" destId="{0A55D432-0F35-4C51-AE31-7E954736AA29}" srcOrd="1" destOrd="0" presId="urn:microsoft.com/office/officeart/2005/8/layout/hierarchy1"/>
    <dgm:cxn modelId="{E7D68216-B55C-4D97-929F-4C2544EF8EA0}" type="presParOf" srcId="{4B37D974-6EAA-46F7-8685-0D2F461AF008}" destId="{0548E078-F849-4660-88C4-5A3D39280BD9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C1D9A5-9DC3-4F58-8210-8547150B9F70}">
      <dsp:nvSpPr>
        <dsp:cNvPr id="0" name=""/>
        <dsp:cNvSpPr/>
      </dsp:nvSpPr>
      <dsp:spPr>
        <a:xfrm>
          <a:off x="3925399" y="1240622"/>
          <a:ext cx="3574493" cy="510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18"/>
              </a:lnTo>
              <a:lnTo>
                <a:pt x="3574493" y="382118"/>
              </a:lnTo>
              <a:lnTo>
                <a:pt x="3574493" y="510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2F96F-701D-416D-AFDE-6320AACBDCFE}">
      <dsp:nvSpPr>
        <dsp:cNvPr id="0" name=""/>
        <dsp:cNvSpPr/>
      </dsp:nvSpPr>
      <dsp:spPr>
        <a:xfrm>
          <a:off x="3925399" y="1240622"/>
          <a:ext cx="1874134" cy="510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18"/>
              </a:lnTo>
              <a:lnTo>
                <a:pt x="1874134" y="382118"/>
              </a:lnTo>
              <a:lnTo>
                <a:pt x="1874134" y="510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7D3A4-3EAD-4449-89C5-9153CC9D5DB5}">
      <dsp:nvSpPr>
        <dsp:cNvPr id="0" name=""/>
        <dsp:cNvSpPr/>
      </dsp:nvSpPr>
      <dsp:spPr>
        <a:xfrm>
          <a:off x="3925399" y="1240622"/>
          <a:ext cx="173775" cy="510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18"/>
              </a:lnTo>
              <a:lnTo>
                <a:pt x="173775" y="382118"/>
              </a:lnTo>
              <a:lnTo>
                <a:pt x="173775" y="510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A9E7A-7C4E-49B1-9242-4AA81442CE42}">
      <dsp:nvSpPr>
        <dsp:cNvPr id="0" name=""/>
        <dsp:cNvSpPr/>
      </dsp:nvSpPr>
      <dsp:spPr>
        <a:xfrm>
          <a:off x="2398815" y="1240622"/>
          <a:ext cx="1526584" cy="510997"/>
        </a:xfrm>
        <a:custGeom>
          <a:avLst/>
          <a:gdLst/>
          <a:ahLst/>
          <a:cxnLst/>
          <a:rect l="0" t="0" r="0" b="0"/>
          <a:pathLst>
            <a:path>
              <a:moveTo>
                <a:pt x="1526584" y="0"/>
              </a:moveTo>
              <a:lnTo>
                <a:pt x="1526584" y="382118"/>
              </a:lnTo>
              <a:lnTo>
                <a:pt x="0" y="382118"/>
              </a:lnTo>
              <a:lnTo>
                <a:pt x="0" y="510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F656D-8602-4D32-A1B5-6416DDD6BE6B}">
      <dsp:nvSpPr>
        <dsp:cNvPr id="0" name=""/>
        <dsp:cNvSpPr/>
      </dsp:nvSpPr>
      <dsp:spPr>
        <a:xfrm>
          <a:off x="698456" y="1240622"/>
          <a:ext cx="3226943" cy="510997"/>
        </a:xfrm>
        <a:custGeom>
          <a:avLst/>
          <a:gdLst/>
          <a:ahLst/>
          <a:cxnLst/>
          <a:rect l="0" t="0" r="0" b="0"/>
          <a:pathLst>
            <a:path>
              <a:moveTo>
                <a:pt x="3226943" y="0"/>
              </a:moveTo>
              <a:lnTo>
                <a:pt x="3226943" y="382118"/>
              </a:lnTo>
              <a:lnTo>
                <a:pt x="0" y="382118"/>
              </a:lnTo>
              <a:lnTo>
                <a:pt x="0" y="510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C2628-9440-425E-B324-A2E6BC0AD2C3}">
      <dsp:nvSpPr>
        <dsp:cNvPr id="0" name=""/>
        <dsp:cNvSpPr/>
      </dsp:nvSpPr>
      <dsp:spPr>
        <a:xfrm>
          <a:off x="3229798" y="357208"/>
          <a:ext cx="1391202" cy="883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66A99-6B1E-4A2B-97C8-EA0901DEDBDE}">
      <dsp:nvSpPr>
        <dsp:cNvPr id="0" name=""/>
        <dsp:cNvSpPr/>
      </dsp:nvSpPr>
      <dsp:spPr>
        <a:xfrm>
          <a:off x="3384376" y="504057"/>
          <a:ext cx="1391202" cy="883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игры</a:t>
          </a:r>
          <a:endParaRPr lang="ru-RU" sz="2400" b="1" kern="1200" dirty="0"/>
        </a:p>
      </dsp:txBody>
      <dsp:txXfrm>
        <a:off x="3384376" y="504057"/>
        <a:ext cx="1391202" cy="883413"/>
      </dsp:txXfrm>
    </dsp:sp>
    <dsp:sp modelId="{B67CA6A6-43C8-43CD-BDB0-96DFC5BDFB51}">
      <dsp:nvSpPr>
        <dsp:cNvPr id="0" name=""/>
        <dsp:cNvSpPr/>
      </dsp:nvSpPr>
      <dsp:spPr>
        <a:xfrm>
          <a:off x="2855" y="1751620"/>
          <a:ext cx="1391202" cy="170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59B76-37B7-4474-9AD7-3CED6E811886}">
      <dsp:nvSpPr>
        <dsp:cNvPr id="0" name=""/>
        <dsp:cNvSpPr/>
      </dsp:nvSpPr>
      <dsp:spPr>
        <a:xfrm>
          <a:off x="157433" y="1898469"/>
          <a:ext cx="1391202" cy="1701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briola" panose="04040605051002020D02" pitchFamily="82" charset="0"/>
            </a:rPr>
            <a:t>«Блоки </a:t>
          </a:r>
          <a:r>
            <a:rPr lang="ru-RU" sz="2000" b="1" kern="1200" dirty="0" err="1" smtClean="0">
              <a:latin typeface="Gabriola" panose="04040605051002020D02" pitchFamily="82" charset="0"/>
            </a:rPr>
            <a:t>Дьенеша</a:t>
          </a:r>
          <a:r>
            <a:rPr lang="ru-RU" sz="2000" b="1" kern="1200" dirty="0" smtClean="0">
              <a:latin typeface="Gabriola" panose="04040605051002020D02" pitchFamily="82" charset="0"/>
            </a:rPr>
            <a:t>  для самых маленьких» </a:t>
          </a:r>
          <a:endParaRPr lang="ru-RU" sz="2000" kern="1200" dirty="0"/>
        </a:p>
      </dsp:txBody>
      <dsp:txXfrm>
        <a:off x="157433" y="1898469"/>
        <a:ext cx="1391202" cy="1701932"/>
      </dsp:txXfrm>
    </dsp:sp>
    <dsp:sp modelId="{C762F5C0-2C3E-4998-B690-B2CF0CD8FFB7}">
      <dsp:nvSpPr>
        <dsp:cNvPr id="0" name=""/>
        <dsp:cNvSpPr/>
      </dsp:nvSpPr>
      <dsp:spPr>
        <a:xfrm>
          <a:off x="1703214" y="1751620"/>
          <a:ext cx="1391202" cy="122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BE76E-1184-4A84-A19D-7204ADE6CE5F}">
      <dsp:nvSpPr>
        <dsp:cNvPr id="0" name=""/>
        <dsp:cNvSpPr/>
      </dsp:nvSpPr>
      <dsp:spPr>
        <a:xfrm>
          <a:off x="1857792" y="1898469"/>
          <a:ext cx="1391202" cy="1224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briola" panose="04040605051002020D02" pitchFamily="82" charset="0"/>
            </a:rPr>
            <a:t>«Лепим нелепицы"</a:t>
          </a:r>
          <a:endParaRPr lang="ru-RU" sz="2000" kern="1200" dirty="0"/>
        </a:p>
      </dsp:txBody>
      <dsp:txXfrm>
        <a:off x="1857792" y="1898469"/>
        <a:ext cx="1391202" cy="1224305"/>
      </dsp:txXfrm>
    </dsp:sp>
    <dsp:sp modelId="{FF57F769-A769-424B-8D86-A0FE9F66517A}">
      <dsp:nvSpPr>
        <dsp:cNvPr id="0" name=""/>
        <dsp:cNvSpPr/>
      </dsp:nvSpPr>
      <dsp:spPr>
        <a:xfrm>
          <a:off x="3403573" y="1751620"/>
          <a:ext cx="1391202" cy="122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BC51A-4E61-47C6-8680-71C745359ED1}">
      <dsp:nvSpPr>
        <dsp:cNvPr id="0" name=""/>
        <dsp:cNvSpPr/>
      </dsp:nvSpPr>
      <dsp:spPr>
        <a:xfrm>
          <a:off x="3558151" y="1898469"/>
          <a:ext cx="1391202" cy="1224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briola" panose="04040605051002020D02" pitchFamily="82" charset="0"/>
            </a:rPr>
            <a:t>«Спасатели приходят на помощь»</a:t>
          </a:r>
          <a:endParaRPr lang="ru-RU" sz="2000" kern="1200" dirty="0"/>
        </a:p>
      </dsp:txBody>
      <dsp:txXfrm>
        <a:off x="3558151" y="1898469"/>
        <a:ext cx="1391202" cy="1224305"/>
      </dsp:txXfrm>
    </dsp:sp>
    <dsp:sp modelId="{D817EE8E-614B-47D4-9705-5F846B4B2366}">
      <dsp:nvSpPr>
        <dsp:cNvPr id="0" name=""/>
        <dsp:cNvSpPr/>
      </dsp:nvSpPr>
      <dsp:spPr>
        <a:xfrm>
          <a:off x="5103932" y="1751620"/>
          <a:ext cx="1391202" cy="122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805C-AFC8-4FF3-8F04-830B9C090D54}">
      <dsp:nvSpPr>
        <dsp:cNvPr id="0" name=""/>
        <dsp:cNvSpPr/>
      </dsp:nvSpPr>
      <dsp:spPr>
        <a:xfrm>
          <a:off x="5258510" y="1898469"/>
          <a:ext cx="1391202" cy="1224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briola" panose="04040605051002020D02" pitchFamily="82" charset="0"/>
            </a:rPr>
            <a:t>«Поиск затонувшего клада»</a:t>
          </a:r>
          <a:endParaRPr lang="ru-RU" sz="2000" kern="1200" dirty="0"/>
        </a:p>
      </dsp:txBody>
      <dsp:txXfrm>
        <a:off x="5258510" y="1898469"/>
        <a:ext cx="1391202" cy="1224305"/>
      </dsp:txXfrm>
    </dsp:sp>
    <dsp:sp modelId="{B533CB1D-F87A-4A00-AE73-314B2E0C98CE}">
      <dsp:nvSpPr>
        <dsp:cNvPr id="0" name=""/>
        <dsp:cNvSpPr/>
      </dsp:nvSpPr>
      <dsp:spPr>
        <a:xfrm>
          <a:off x="6804291" y="1751620"/>
          <a:ext cx="1391202" cy="122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5D432-0F35-4C51-AE31-7E954736AA29}">
      <dsp:nvSpPr>
        <dsp:cNvPr id="0" name=""/>
        <dsp:cNvSpPr/>
      </dsp:nvSpPr>
      <dsp:spPr>
        <a:xfrm>
          <a:off x="6958869" y="1898469"/>
          <a:ext cx="1391202" cy="1224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abriola" panose="04040605051002020D02" pitchFamily="82" charset="0"/>
            </a:rPr>
            <a:t>«Праздник в стране блоков»</a:t>
          </a:r>
          <a:endParaRPr lang="ru-RU" sz="2000" kern="1200" dirty="0"/>
        </a:p>
      </dsp:txBody>
      <dsp:txXfrm>
        <a:off x="6958869" y="1898469"/>
        <a:ext cx="1391202" cy="1224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C6ACB-A5D0-4D03-A2C5-DD7014C6EF88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5A19-A418-4BB4-94C9-C86D78216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92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5A19-A418-4BB4-94C9-C86D78216CD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535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267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003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643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126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4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74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215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958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593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597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C548-C4A1-4B29-B819-165F83298363}" type="datetimeFigureOut">
              <a:rPr lang="ru-RU" smtClean="0"/>
              <a:pPr/>
              <a:t>22.01.2014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41DA-59BF-4280-A923-DD15701D31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355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429684" cy="257174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Gabriola" panose="04040605051002020D02" pitchFamily="82" charset="0"/>
              </a:rPr>
              <a:t>Государственное бюджетное дошкольное образовательное учреждение </a:t>
            </a:r>
            <a:r>
              <a:rPr lang="ru-RU" sz="1800" b="1" dirty="0" smtClean="0">
                <a:latin typeface="Gabriola" panose="04040605051002020D02" pitchFamily="82" charset="0"/>
              </a:rPr>
              <a:t/>
            </a:r>
            <a:br>
              <a:rPr lang="ru-RU" sz="1800" b="1" dirty="0" smtClean="0">
                <a:latin typeface="Gabriola" panose="04040605051002020D02" pitchFamily="82" charset="0"/>
              </a:rPr>
            </a:br>
            <a:r>
              <a:rPr lang="ru-RU" sz="1800" b="1" dirty="0" smtClean="0">
                <a:latin typeface="Gabriola" panose="04040605051002020D02" pitchFamily="82" charset="0"/>
              </a:rPr>
              <a:t>детский </a:t>
            </a:r>
            <a:r>
              <a:rPr lang="ru-RU" sz="1800" b="1" dirty="0" smtClean="0">
                <a:latin typeface="Gabriola" panose="04040605051002020D02" pitchFamily="82" charset="0"/>
              </a:rPr>
              <a:t>сад №37 комбинированного вида Красносельского района </a:t>
            </a:r>
            <a:br>
              <a:rPr lang="ru-RU" sz="1800" b="1" dirty="0" smtClean="0">
                <a:latin typeface="Gabriola" panose="04040605051002020D02" pitchFamily="82" charset="0"/>
              </a:rPr>
            </a:br>
            <a:r>
              <a:rPr lang="ru-RU" sz="1800" b="1" dirty="0" smtClean="0">
                <a:latin typeface="Gabriola" panose="04040605051002020D02" pitchFamily="82" charset="0"/>
              </a:rPr>
              <a:t>Санкт-Петербурга</a:t>
            </a:r>
            <a:r>
              <a:rPr lang="ru-RU" sz="1800" b="1" dirty="0" smtClean="0">
                <a:latin typeface="Gabriola" panose="04040605051002020D02" pitchFamily="82" charset="0"/>
              </a:rPr>
              <a:t/>
            </a:r>
            <a:br>
              <a:rPr lang="ru-RU" sz="1800" b="1" dirty="0" smtClean="0">
                <a:latin typeface="Gabriola" panose="04040605051002020D02" pitchFamily="82" charset="0"/>
              </a:rPr>
            </a:br>
            <a:r>
              <a:rPr lang="ru-RU" sz="1800" b="1" dirty="0" smtClean="0">
                <a:latin typeface="Gabriola" panose="04040605051002020D02" pitchFamily="82" charset="0"/>
              </a:rPr>
              <a:t/>
            </a:r>
            <a:br>
              <a:rPr lang="ru-RU" sz="1800" b="1" dirty="0" smtClean="0">
                <a:latin typeface="Gabriola" panose="04040605051002020D02" pitchFamily="82" charset="0"/>
              </a:rPr>
            </a:br>
            <a:r>
              <a:rPr lang="ru-RU" sz="1800" b="1" dirty="0" smtClean="0">
                <a:latin typeface="Gabriola" panose="04040605051002020D02" pitchFamily="82" charset="0"/>
              </a:rPr>
              <a:t>Долгосрочный фронтальный проект</a:t>
            </a:r>
            <a:br>
              <a:rPr lang="ru-RU" sz="1800" b="1" dirty="0" smtClean="0">
                <a:latin typeface="Gabriola" panose="04040605051002020D02" pitchFamily="82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 smtClean="0">
                <a:latin typeface="Gabriola" panose="04040605051002020D02" pitchFamily="82" charset="0"/>
              </a:rPr>
              <a:t>Совместная деятельность  детей и взрослых</a:t>
            </a:r>
            <a:br>
              <a:rPr lang="ru-RU" sz="2800" b="1" dirty="0" smtClean="0">
                <a:latin typeface="Gabriola" panose="04040605051002020D02" pitchFamily="82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786182" y="3643314"/>
            <a:ext cx="5143536" cy="303848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Образовательные технологии  - Формирование  элементарных математических  </a:t>
            </a:r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представлений</a:t>
            </a:r>
            <a:endParaRPr lang="ru-RU" sz="1800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Подвижные игры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Физкультминутки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Пальчиковые игры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Настольно – печатные  игры</a:t>
            </a:r>
          </a:p>
          <a:p>
            <a:pPr algn="l"/>
            <a:endParaRPr lang="ru-RU" sz="1800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Воспитатель первой квалификационной категории  </a:t>
            </a:r>
            <a:b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Крюкова Т.В.</a:t>
            </a:r>
            <a:endParaRPr lang="ru-RU" sz="16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68239" y="2285992"/>
            <a:ext cx="5159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anose="04040605051002020D02" pitchFamily="82" charset="0"/>
              </a:rPr>
              <a:t>«Детям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anose="04040605051002020D02" pitchFamily="82" charset="0"/>
              </a:rPr>
              <a:t>о блоках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anose="04040605051002020D02" pitchFamily="82" charset="0"/>
              </a:rPr>
              <a:t>Дьенеша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anose="04040605051002020D02" pitchFamily="82" charset="0"/>
              </a:rPr>
              <a:t>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3315" name="Picture 3" descr="D:\временая\01labl5hk1223288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096344" cy="269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Эта</a:t>
            </a:r>
            <a:r>
              <a:rPr lang="ru-RU" b="1" dirty="0">
                <a:latin typeface="Gabriola" panose="04040605051002020D02" pitchFamily="82" charset="0"/>
              </a:rPr>
              <a:t>п</a:t>
            </a:r>
            <a:r>
              <a:rPr lang="ru-RU" b="1" dirty="0" smtClean="0">
                <a:latin typeface="Gabriola" panose="04040605051002020D02" pitchFamily="82" charset="0"/>
              </a:rPr>
              <a:t>ы </a:t>
            </a:r>
            <a:r>
              <a:rPr lang="ru-RU" b="1" dirty="0" smtClean="0">
                <a:latin typeface="Gabriola" panose="04040605051002020D02" pitchFamily="82" charset="0"/>
              </a:rPr>
              <a:t>реализации: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04456" cy="4349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>
                <a:latin typeface="Gabriola" panose="04040605051002020D02" pitchFamily="82" charset="0"/>
              </a:rPr>
              <a:t>3. Творческий :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abriola" panose="04040605051002020D02" pitchFamily="82" charset="0"/>
              </a:rPr>
              <a:t>Лепка </a:t>
            </a:r>
            <a:r>
              <a:rPr lang="ru-RU" sz="2400" dirty="0" smtClean="0">
                <a:latin typeface="Gabriola" panose="04040605051002020D02" pitchFamily="82" charset="0"/>
              </a:rPr>
              <a:t>«Блоки </a:t>
            </a:r>
            <a:r>
              <a:rPr lang="ru-RU" sz="2400" dirty="0" err="1" smtClean="0">
                <a:latin typeface="Gabriola" panose="04040605051002020D02" pitchFamily="82" charset="0"/>
              </a:rPr>
              <a:t>Дьенеша</a:t>
            </a:r>
            <a:r>
              <a:rPr lang="ru-RU" sz="2400" dirty="0" smtClean="0">
                <a:latin typeface="Gabriola" panose="04040605051002020D02" pitchFamily="82" charset="0"/>
              </a:rPr>
              <a:t>»</a:t>
            </a:r>
            <a:endParaRPr lang="ru-RU" sz="2400" dirty="0"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abriola" panose="04040605051002020D02" pitchFamily="82" charset="0"/>
              </a:rPr>
              <a:t> Рисование </a:t>
            </a:r>
            <a:r>
              <a:rPr lang="ru-RU" sz="2400" dirty="0" smtClean="0">
                <a:latin typeface="Gabriola" panose="04040605051002020D02" pitchFamily="82" charset="0"/>
              </a:rPr>
              <a:t>«Блоки </a:t>
            </a:r>
            <a:r>
              <a:rPr lang="ru-RU" sz="2400" dirty="0" err="1" smtClean="0">
                <a:latin typeface="Gabriola" panose="04040605051002020D02" pitchFamily="82" charset="0"/>
              </a:rPr>
              <a:t>Дьенеша</a:t>
            </a:r>
            <a:r>
              <a:rPr lang="ru-RU" sz="2400" dirty="0" smtClean="0">
                <a:latin typeface="Gabriola" panose="04040605051002020D02" pitchFamily="82" charset="0"/>
              </a:rPr>
              <a:t>»</a:t>
            </a:r>
            <a:endParaRPr lang="ru-RU" sz="2400" dirty="0"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smtClean="0">
                <a:latin typeface="Gabriola" panose="04040605051002020D02" pitchFamily="82" charset="0"/>
              </a:rPr>
              <a:t> «Выложи свою любимую игрушку из блоков».</a:t>
            </a:r>
            <a:endParaRPr lang="ru-RU" sz="2400" dirty="0"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abriola" panose="04040605051002020D02" pitchFamily="82" charset="0"/>
              </a:rPr>
              <a:t>Выставка </a:t>
            </a:r>
            <a:r>
              <a:rPr lang="ru-RU" sz="2400" dirty="0" smtClean="0">
                <a:latin typeface="Gabriola" panose="04040605051002020D02" pitchFamily="82" charset="0"/>
              </a:rPr>
              <a:t> совместных творческих </a:t>
            </a:r>
            <a:r>
              <a:rPr lang="ru-RU" sz="2400" dirty="0">
                <a:latin typeface="Gabriola" panose="04040605051002020D02" pitchFamily="82" charset="0"/>
              </a:rPr>
              <a:t>работ детей с родителями.</a:t>
            </a:r>
          </a:p>
          <a:p>
            <a:pPr marL="0" indent="0">
              <a:buNone/>
            </a:pPr>
            <a:r>
              <a:rPr lang="ru-RU" sz="2600" b="1" dirty="0">
                <a:latin typeface="Gabriola" panose="04040605051002020D02" pitchFamily="82" charset="0"/>
              </a:rPr>
              <a:t>4. Подведение итогов:</a:t>
            </a:r>
          </a:p>
          <a:p>
            <a:pPr marL="0" indent="0">
              <a:buNone/>
            </a:pPr>
            <a:r>
              <a:rPr lang="ru-RU" sz="2400" dirty="0">
                <a:latin typeface="Gabriola" panose="04040605051002020D02" pitchFamily="82" charset="0"/>
              </a:rPr>
              <a:t>Музыкальный досуг «</a:t>
            </a:r>
            <a:r>
              <a:rPr lang="ru-RU" sz="2400" dirty="0" smtClean="0">
                <a:latin typeface="Gabriola" panose="04040605051002020D02" pitchFamily="82" charset="0"/>
              </a:rPr>
              <a:t>Веселые блоки» с </a:t>
            </a:r>
            <a:r>
              <a:rPr lang="ru-RU" sz="2400" dirty="0">
                <a:latin typeface="Gabriola" panose="04040605051002020D02" pitchFamily="82" charset="0"/>
              </a:rPr>
              <a:t>привлечением родителей.</a:t>
            </a:r>
          </a:p>
          <a:p>
            <a:endParaRPr lang="ru-RU" dirty="0"/>
          </a:p>
        </p:txBody>
      </p:sp>
      <p:pic>
        <p:nvPicPr>
          <p:cNvPr id="11" name="Содержимое 10" descr="P10001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2896"/>
            <a:ext cx="4038600" cy="2884760"/>
          </a:xfrm>
        </p:spPr>
      </p:pic>
    </p:spTree>
    <p:extLst>
      <p:ext uri="{BB962C8B-B14F-4D97-AF65-F5344CB8AC3E}">
        <p14:creationId xmlns="" xmlns:p14="http://schemas.microsoft.com/office/powerpoint/2010/main" val="10209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Эта</a:t>
            </a:r>
            <a:r>
              <a:rPr lang="ru-RU" b="1" dirty="0">
                <a:latin typeface="Gabriola" panose="04040605051002020D02" pitchFamily="82" charset="0"/>
              </a:rPr>
              <a:t>п</a:t>
            </a:r>
            <a:r>
              <a:rPr lang="ru-RU" b="1" dirty="0" smtClean="0">
                <a:latin typeface="Gabriola" panose="04040605051002020D02" pitchFamily="82" charset="0"/>
              </a:rPr>
              <a:t>ы </a:t>
            </a:r>
            <a:r>
              <a:rPr lang="ru-RU" b="1" dirty="0" smtClean="0">
                <a:latin typeface="Gabriola" panose="04040605051002020D02" pitchFamily="82" charset="0"/>
              </a:rPr>
              <a:t>реализации: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176464" cy="247174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800" b="1" dirty="0">
                <a:latin typeface="Gabriola" panose="04040605051002020D02" pitchFamily="82" charset="0"/>
              </a:rPr>
              <a:t>Вывод: </a:t>
            </a:r>
          </a:p>
          <a:p>
            <a:pPr marL="0" indent="0" algn="ctr">
              <a:buNone/>
            </a:pPr>
            <a:r>
              <a:rPr lang="ru-RU" sz="3800" b="1" i="1" dirty="0" smtClean="0"/>
              <a:t>Ребенок сможет неоднократно испытать радость созидателя, наблюдая, как под его руками плоскостное изображение превращается в объемные предметы!</a:t>
            </a:r>
          </a:p>
          <a:p>
            <a:pPr marL="0" indent="0" algn="ctr">
              <a:buNone/>
            </a:pPr>
            <a:endParaRPr lang="ru-RU" sz="6000" dirty="0">
              <a:latin typeface="Gabriola" panose="04040605051002020D02" pitchFamily="82" charset="0"/>
            </a:endParaRPr>
          </a:p>
          <a:p>
            <a:endParaRPr lang="ru-RU" dirty="0"/>
          </a:p>
        </p:txBody>
      </p:sp>
      <p:pic>
        <p:nvPicPr>
          <p:cNvPr id="1026" name="Picture 2" descr="D:\временая\00001_10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695575" cy="22574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429000"/>
            <a:ext cx="65008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Gabriola" panose="04040605051002020D02" pitchFamily="82" charset="0"/>
            </a:endParaRPr>
          </a:p>
          <a:p>
            <a:r>
              <a:rPr lang="ru-RU" sz="2800" b="1" i="1" dirty="0" smtClean="0">
                <a:latin typeface="Gabriola" panose="04040605051002020D02" pitchFamily="82" charset="0"/>
              </a:rPr>
              <a:t>Список  </a:t>
            </a:r>
            <a:r>
              <a:rPr lang="ru-RU" sz="2800" b="1" i="1" dirty="0" smtClean="0">
                <a:latin typeface="Gabriola" panose="04040605051002020D02" pitchFamily="82" charset="0"/>
              </a:rPr>
              <a:t>использованной литературы:</a:t>
            </a:r>
            <a:endParaRPr lang="ru-RU" sz="28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357694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1.   Логика и математика для дошкольников: Методическое пособие / Авт.-сост. Е.А. Носова, Р.Л. Непомнящая. – СПб.: </a:t>
            </a:r>
            <a:r>
              <a:rPr lang="ru-RU" sz="1600" b="1" i="1" dirty="0" err="1" smtClean="0"/>
              <a:t>Акцидент</a:t>
            </a:r>
            <a:r>
              <a:rPr lang="ru-RU" sz="1600" b="1" i="1" dirty="0" smtClean="0"/>
              <a:t>, 1997. – 79 с.</a:t>
            </a:r>
          </a:p>
          <a:p>
            <a:r>
              <a:rPr lang="ru-RU" sz="1600" b="1" i="1" dirty="0" smtClean="0"/>
              <a:t>2.   Математика до школы: Пособие для воспитателей детских садов и родителей. – Ч.1: Смоленцева А.А., </a:t>
            </a:r>
            <a:r>
              <a:rPr lang="ru-RU" sz="1600" b="1" i="1" dirty="0" err="1" smtClean="0"/>
              <a:t>Пустовойт</a:t>
            </a:r>
            <a:r>
              <a:rPr lang="ru-RU" sz="1600" b="1" i="1" dirty="0" smtClean="0"/>
              <a:t> О.В.; Ч.2: Игры-головоломки / Сост. З.А. Михайлова, Р.Л. Непомнящая. СПб.: Детство-Пресс, 2002. – 191 с.</a:t>
            </a:r>
          </a:p>
          <a:p>
            <a:r>
              <a:rPr lang="ru-RU" sz="1600" b="1" i="1" dirty="0" smtClean="0"/>
              <a:t>3.   </a:t>
            </a:r>
            <a:r>
              <a:rPr lang="ru-RU" sz="1600" b="1" i="1" dirty="0" err="1" smtClean="0"/>
              <a:t>Немов</a:t>
            </a:r>
            <a:r>
              <a:rPr lang="ru-RU" sz="1600" b="1" i="1" dirty="0" smtClean="0"/>
              <a:t> Р.С. Психология. </a:t>
            </a:r>
            <a:r>
              <a:rPr lang="ru-RU" sz="1600" b="1" i="1" dirty="0" smtClean="0"/>
              <a:t>–В </a:t>
            </a:r>
            <a:r>
              <a:rPr lang="ru-RU" sz="1600" b="1" i="1" dirty="0" smtClean="0"/>
              <a:t>3-х кн. – Кн.2. – 2-е. изд. – М.: Просвещение: </a:t>
            </a:r>
            <a:r>
              <a:rPr lang="ru-RU" sz="1600" b="1" i="1" dirty="0" err="1" smtClean="0"/>
              <a:t>Владос</a:t>
            </a:r>
            <a:r>
              <a:rPr lang="ru-RU" sz="1600" b="1" i="1" dirty="0" smtClean="0"/>
              <a:t>, 1995. – 496 с.</a:t>
            </a:r>
          </a:p>
          <a:p>
            <a:r>
              <a:rPr lang="ru-RU" sz="1600" b="1" i="1" dirty="0" smtClean="0"/>
              <a:t>4.   Тихомирова Л.Ф., Басов А.В. Развитие логического мышления детей. – Ярославль: ТОО «Академия развития», 1996. – 240 с.</a:t>
            </a:r>
            <a:endParaRPr lang="ru-RU" sz="1600" b="1" i="1" dirty="0"/>
          </a:p>
        </p:txBody>
      </p:sp>
    </p:spTree>
    <p:extLst>
      <p:ext uri="{BB962C8B-B14F-4D97-AF65-F5344CB8AC3E}">
        <p14:creationId xmlns="" xmlns:p14="http://schemas.microsoft.com/office/powerpoint/2010/main" val="316286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Этапы </a:t>
            </a:r>
            <a:r>
              <a:rPr lang="ru-RU" b="1" dirty="0" smtClean="0">
                <a:latin typeface="Gabriola" panose="04040605051002020D02" pitchFamily="82" charset="0"/>
              </a:rPr>
              <a:t>реализации: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Gabriola" panose="04040605051002020D02" pitchFamily="82" charset="0"/>
              </a:rPr>
              <a:t>ОЖИДАЕМЫЙ </a:t>
            </a:r>
            <a:r>
              <a:rPr lang="ru-RU" sz="2800" b="1" dirty="0" smtClean="0">
                <a:latin typeface="Gabriola" panose="04040605051002020D02" pitchFamily="82" charset="0"/>
              </a:rPr>
              <a:t>РЕЗУЛЬТАТ:</a:t>
            </a:r>
            <a:endParaRPr lang="ru-RU" sz="2800" b="1" dirty="0" smtClean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ru-RU" sz="2400" b="1" i="1" dirty="0" smtClean="0"/>
              <a:t>Познакомить </a:t>
            </a:r>
            <a:r>
              <a:rPr lang="ru-RU" sz="2400" b="1" i="1" dirty="0" smtClean="0"/>
              <a:t>с простейшими геометрическими формами, понятиями "</a:t>
            </a:r>
            <a:r>
              <a:rPr lang="ru-RU" sz="2400" b="1" i="1" dirty="0" smtClean="0"/>
              <a:t>большой - маленький",</a:t>
            </a:r>
            <a:br>
              <a:rPr lang="ru-RU" sz="2400" b="1" i="1" dirty="0" smtClean="0"/>
            </a:br>
            <a:r>
              <a:rPr lang="ru-RU" sz="2400" b="1" i="1" dirty="0" smtClean="0"/>
              <a:t> </a:t>
            </a:r>
            <a:r>
              <a:rPr lang="ru-RU" sz="2400" b="1" i="1" smtClean="0"/>
              <a:t>"</a:t>
            </a:r>
            <a:r>
              <a:rPr lang="ru-RU" sz="2400" b="1" i="1" smtClean="0"/>
              <a:t>толстый - тонкий</a:t>
            </a:r>
            <a:r>
              <a:rPr lang="ru-RU" sz="2400" b="1" i="1" dirty="0" smtClean="0"/>
              <a:t>", "такой же","не такой».</a:t>
            </a:r>
            <a:endParaRPr lang="ru-RU" sz="2400" b="1" i="1" dirty="0" smtClean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18" name="Рисунок 17" descr="P1000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3672408" cy="2664296"/>
          </a:xfrm>
          <a:prstGeom prst="rect">
            <a:avLst/>
          </a:prstGeom>
        </p:spPr>
      </p:pic>
      <p:pic>
        <p:nvPicPr>
          <p:cNvPr id="20" name="Рисунок 19" descr="P1000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17032"/>
            <a:ext cx="3816424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5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Актуальность темы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000232" y="1500174"/>
            <a:ext cx="6878568" cy="4943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</a:t>
            </a:r>
            <a:r>
              <a:rPr lang="ru-RU" sz="1800" b="1" i="1" dirty="0" smtClean="0"/>
              <a:t>Логические блоки помогают ребенку овладеть мыслительными операциями и действиями, важными как в плане  </a:t>
            </a:r>
            <a:r>
              <a:rPr lang="ru-RU" sz="1800" b="1" i="1" dirty="0" err="1" smtClean="0"/>
              <a:t>предматематической</a:t>
            </a:r>
            <a:r>
              <a:rPr lang="ru-RU" sz="1800" b="1" i="1" dirty="0" smtClean="0"/>
              <a:t>  подготовки, так и с точки зрения общего интеллектуального развития. К таким действиям относятся: выявление свойств, их абстрагирование, сравнение, классификация, обобщение, кодирование и декодирование, а также логические операции «не»,"и»,"или». Более того, используя блоки, можно закладывать в сознание малышей начала элементарной </a:t>
            </a:r>
            <a:r>
              <a:rPr lang="ru-RU" sz="1800" b="1" i="1" dirty="0" err="1" smtClean="0"/>
              <a:t>алгометрической</a:t>
            </a:r>
            <a:r>
              <a:rPr lang="ru-RU" sz="1800" b="1" i="1" dirty="0" smtClean="0"/>
              <a:t>  культуры мышления, развивать у них способность действовать в уме, осваивать представления о числах и геометрических фигурах, пространственную ориентировку. Игры и упражнения с логическими блоками вы можете предлагать детям на занятиях и в свободные часы, как в детском саду, так и дома.</a:t>
            </a:r>
            <a:endParaRPr lang="ru-RU" sz="1800" b="1" i="1" dirty="0"/>
          </a:p>
        </p:txBody>
      </p:sp>
      <p:pic>
        <p:nvPicPr>
          <p:cNvPr id="12291" name="Picture 3" descr="D:\временая\blo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165618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Проблема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5072066" cy="48817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b="1" i="1" dirty="0" smtClean="0"/>
              <a:t>           Для современной образовательной системы проблема умственного воспитания (а ведь воспитание познавательной активности и является одной из задач умственного воспитания) чрезвычайно важна и актуальна. По прогнозам ученых третье тысячелетие ознаменовано информационной революцией. Знающие, активные и образованные люди станут цениться как истинное национальное богатство, так как необходимо компетентно ориентироваться во все возрастающем объеме знаний. Уже сейчас непременной характеристикой готовности к обучению в школе служат наличие интереса к знаниям, а также способность к произвольным действиям. </a:t>
            </a:r>
            <a:endParaRPr lang="ru-RU" sz="1800" b="1" i="1" dirty="0">
              <a:latin typeface="Gabriola" panose="04040605051002020D02" pitchFamily="82" charset="0"/>
            </a:endParaRPr>
          </a:p>
        </p:txBody>
      </p:sp>
      <p:pic>
        <p:nvPicPr>
          <p:cNvPr id="11265" name="Picture 1" descr="D:\временая\37646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302433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Участники проекта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Gabriola" panose="04040605051002020D02" pitchFamily="82" charset="0"/>
              </a:rPr>
              <a:t>Дети младшего дошкольного возраста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Gabriola" panose="04040605051002020D02" pitchFamily="82" charset="0"/>
              </a:rPr>
              <a:t>Педагоги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Gabriola" panose="04040605051002020D02" pitchFamily="82" charset="0"/>
              </a:rPr>
              <a:t>Родители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/>
              <a:t>Сроки проекта </a:t>
            </a:r>
            <a:r>
              <a:rPr lang="ru-RU" sz="1800" b="1" dirty="0" smtClean="0"/>
              <a:t>2013—2014 учебный </a:t>
            </a:r>
            <a:r>
              <a:rPr lang="ru-RU" sz="1800" b="1" dirty="0" smtClean="0"/>
              <a:t>год</a:t>
            </a:r>
          </a:p>
          <a:p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241" name="Picture 1" descr="D:\временая\KgNwRtSmH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60848"/>
            <a:ext cx="4896544" cy="3664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Цель: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00808"/>
            <a:ext cx="8001056" cy="2448272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</a:rPr>
              <a:t>Н</a:t>
            </a:r>
            <a:r>
              <a:rPr lang="ru-RU" sz="1800" b="1" i="1" dirty="0" smtClean="0">
                <a:solidFill>
                  <a:schemeClr val="tx1"/>
                </a:solidFill>
              </a:rPr>
              <a:t>аучить </a:t>
            </a:r>
            <a:r>
              <a:rPr lang="ru-RU" sz="1800" b="1" i="1" dirty="0" smtClean="0">
                <a:solidFill>
                  <a:schemeClr val="tx1"/>
                </a:solidFill>
              </a:rPr>
              <a:t>дошкольников (детей от 3 до 7 лет) решать логические задачи на классификацию и группировку предметов по различным свойствам. Помимо этого материал, состоящий из 48 различающихся фигур, поможет ребенку развить речь, мышление и математические представления. Играя в интеллектуальные игры с блоками, дети в дальнейшем смогут успешно овладеть математикой и информатикой. Игры и упражнения универсальны: вы можете предложить их детям на занятиях и в свободные часы, в детском саду и дома</a:t>
            </a:r>
            <a:endParaRPr lang="ru-RU" sz="1800" b="1" i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9217" name="Picture 1" descr="D:\временая\44cded35ae7716f0f3ccc8740b4c8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33056"/>
            <a:ext cx="3524250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Задачи: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1800" b="1" i="1" dirty="0" smtClean="0"/>
              <a:t>Развивать умение </a:t>
            </a:r>
            <a:r>
              <a:rPr lang="ru-RU" sz="1800" b="1" i="1" dirty="0" smtClean="0"/>
              <a:t>выявлять в объектах разнообразные свойства, называть их, адекватно обозначать словом их отсутствие, абстрагировать и удерживать в памяти одно, одновременно два или три свойства, обобщать объекты по одному, двум или трем, свойствам с учетом наличия или отсутствия каждого. </a:t>
            </a:r>
            <a:r>
              <a:rPr lang="ru-RU" sz="1800" b="1" i="1" dirty="0" smtClean="0"/>
              <a:t>С </a:t>
            </a:r>
            <a:r>
              <a:rPr lang="ru-RU" sz="1800" b="1" i="1" dirty="0" smtClean="0"/>
              <a:t>детьми 3-4 лет уместны простые игры и упражнения, цель которых освоение свойств, слов "такой же", "не такой" по форме, цвету, размеру, толщине.</a:t>
            </a:r>
            <a:endParaRPr lang="ru-RU" sz="1800" b="1" i="1" dirty="0" smtClean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1800" b="1" i="1" dirty="0" smtClean="0"/>
              <a:t>Развивать умение выявлять свойства блоков по слову без опоры на наглядность. 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v"/>
            </a:pPr>
            <a:r>
              <a:rPr lang="ru-RU" sz="1800" b="1" i="1" dirty="0" smtClean="0"/>
              <a:t> </a:t>
            </a:r>
            <a:r>
              <a:rPr lang="ru-RU" sz="1800" b="1" i="1" dirty="0" smtClean="0"/>
              <a:t>Вовлекать </a:t>
            </a:r>
            <a:r>
              <a:rPr lang="ru-RU" sz="1800" b="1" i="1" dirty="0" smtClean="0"/>
              <a:t>родителей в процесс по изучению детьми игр с блоками </a:t>
            </a:r>
            <a:r>
              <a:rPr lang="ru-RU" sz="1800" b="1" i="1" dirty="0" err="1" smtClean="0"/>
              <a:t>Дьенеша</a:t>
            </a:r>
            <a:r>
              <a:rPr lang="ru-RU" sz="1800" b="1" i="1" dirty="0" smtClean="0"/>
              <a:t> . </a:t>
            </a:r>
            <a:r>
              <a:rPr lang="ru-RU" sz="1800" b="1" i="1" dirty="0" smtClean="0"/>
              <a:t>Применять </a:t>
            </a:r>
            <a:r>
              <a:rPr lang="ru-RU" sz="1800" b="1" i="1" dirty="0" smtClean="0"/>
              <a:t>и </a:t>
            </a:r>
            <a:r>
              <a:rPr lang="ru-RU" sz="1800" b="1" i="1" dirty="0" smtClean="0"/>
              <a:t>реализовывать полученные знания </a:t>
            </a:r>
            <a:r>
              <a:rPr lang="ru-RU" sz="1800" b="1" i="1" dirty="0" smtClean="0"/>
              <a:t>в повседневной жизни. </a:t>
            </a:r>
            <a:r>
              <a:rPr lang="ru-RU" sz="1600" b="1" i="1" dirty="0" smtClean="0">
                <a:latin typeface="Gabriola" panose="04040605051002020D02" pitchFamily="82" charset="0"/>
              </a:rPr>
              <a:t/>
            </a:r>
            <a:br>
              <a:rPr lang="ru-RU" sz="1600" b="1" i="1" dirty="0" smtClean="0">
                <a:latin typeface="Gabriola" panose="04040605051002020D02" pitchFamily="82" charset="0"/>
              </a:rPr>
            </a:br>
            <a:r>
              <a:rPr lang="ru-RU" sz="2000" dirty="0" smtClean="0">
                <a:latin typeface="Gabriola" panose="04040605051002020D02" pitchFamily="82" charset="0"/>
              </a:rPr>
              <a:t/>
            </a:r>
            <a:br>
              <a:rPr lang="ru-RU" sz="2000" dirty="0" smtClean="0">
                <a:latin typeface="Gabriola" panose="04040605051002020D02" pitchFamily="82" charset="0"/>
              </a:rPr>
            </a:br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8193" name="Picture 1" descr="D:\временая\02labdu6s1219815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625752"/>
            <a:ext cx="338437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Методы: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Gabriola" panose="04040605051002020D02" pitchFamily="82" charset="0"/>
              </a:rPr>
              <a:t>Мониторинг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Gabriola" panose="04040605051002020D02" pitchFamily="82" charset="0"/>
              </a:rPr>
              <a:t>Цель – Определить уровень знаний детей .</a:t>
            </a:r>
          </a:p>
          <a:p>
            <a:endParaRPr lang="ru-RU" sz="1600" dirty="0"/>
          </a:p>
          <a:p>
            <a:pPr marL="0" indent="0" algn="ctr">
              <a:buNone/>
            </a:pPr>
            <a:endParaRPr lang="ru-RU" sz="2800" b="1" dirty="0" smtClean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2420888"/>
          <a:ext cx="90011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Методы: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Gabriola" panose="04040605051002020D02" pitchFamily="82" charset="0"/>
              </a:rPr>
              <a:t> Физкультминутки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Gabriola" panose="04040605051002020D02" pitchFamily="82" charset="0"/>
              </a:rPr>
              <a:t>Игры с блоками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latin typeface="Gabriola" panose="04040605051002020D02" pitchFamily="82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sz="2800" dirty="0"/>
          </a:p>
          <a:p>
            <a:pPr>
              <a:buFont typeface="Wingdings" pitchFamily="2" charset="2"/>
              <a:buChar char="v"/>
            </a:pPr>
            <a:endParaRPr lang="ru-RU" sz="2800" dirty="0"/>
          </a:p>
        </p:txBody>
      </p:sp>
      <p:pic>
        <p:nvPicPr>
          <p:cNvPr id="3074" name="Picture 2" descr="D:\временая\12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4929222" cy="3605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06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Этапы </a:t>
            </a:r>
            <a:r>
              <a:rPr lang="ru-RU" b="1" dirty="0" smtClean="0">
                <a:latin typeface="Gabriola" panose="04040605051002020D02" pitchFamily="82" charset="0"/>
              </a:rPr>
              <a:t>реализации: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Gabriola" panose="04040605051002020D02" pitchFamily="82" charset="0"/>
              </a:rPr>
              <a:t>1.Подготовительный:</a:t>
            </a:r>
            <a:endParaRPr lang="ru-RU" sz="2400" b="1" dirty="0">
              <a:latin typeface="Gabriola" panose="04040605051002020D02" pitchFamily="8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Gabriola" panose="04040605051002020D02" pitchFamily="82" charset="0"/>
              </a:rPr>
              <a:t>Приобретение блоков и приложений на каждого ребёнка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Gabriola" panose="04040605051002020D02" pitchFamily="82" charset="0"/>
              </a:rPr>
              <a:t>Рассматривание иллюстраций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Gabriola" panose="04040605051002020D02" pitchFamily="82" charset="0"/>
              </a:rPr>
              <a:t>Оформление информационного стенда для родителей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Gabriola" panose="04040605051002020D02" pitchFamily="82" charset="0"/>
              </a:rPr>
              <a:t>2. Основной практический: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Gabriola" panose="04040605051002020D02" pitchFamily="82" charset="0"/>
              </a:rPr>
              <a:t>«Блоки </a:t>
            </a:r>
            <a:r>
              <a:rPr lang="ru-RU" sz="2000" b="1" dirty="0" err="1" smtClean="0">
                <a:latin typeface="Gabriola" panose="04040605051002020D02" pitchFamily="82" charset="0"/>
              </a:rPr>
              <a:t>Дьенеша</a:t>
            </a:r>
            <a:r>
              <a:rPr lang="ru-RU" sz="2000" b="1" dirty="0" smtClean="0">
                <a:latin typeface="Gabriola" panose="04040605051002020D02" pitchFamily="82" charset="0"/>
              </a:rPr>
              <a:t>  для самых маленьких»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Gabriola" panose="04040605051002020D02" pitchFamily="82" charset="0"/>
              </a:rPr>
              <a:t>«Лепим нелепицы»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Gabriola" panose="04040605051002020D02" pitchFamily="82" charset="0"/>
              </a:rPr>
              <a:t>«Спасатели приходят на помощь»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Gabriola" panose="04040605051002020D02" pitchFamily="82" charset="0"/>
              </a:rPr>
              <a:t>«Поиск затонувшего клада»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Gabriola" panose="04040605051002020D02" pitchFamily="82" charset="0"/>
              </a:rPr>
              <a:t>«Праздник в стране блоков»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600" dirty="0" smtClean="0">
              <a:latin typeface="Gabriola" panose="04040605051002020D02" pitchFamily="82" charset="0"/>
            </a:endParaRPr>
          </a:p>
        </p:txBody>
      </p:sp>
      <p:pic>
        <p:nvPicPr>
          <p:cNvPr id="2051" name="Picture 3" descr="D:\временая\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357562"/>
            <a:ext cx="350046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639</Words>
  <Application>Microsoft Office PowerPoint</Application>
  <PresentationFormat>Экран (4:3)</PresentationFormat>
  <Paragraphs>92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Государственное бюджетное дошкольное образовательное учреждение  детский сад №37 комбинированного вида Красносельского района  Санкт-Петербурга  Долгосрочный фронтальный проект  Совместная деятельность  детей и взрослых  </vt:lpstr>
      <vt:lpstr>Актуальность темы</vt:lpstr>
      <vt:lpstr>Проблема</vt:lpstr>
      <vt:lpstr>Участники проекта</vt:lpstr>
      <vt:lpstr>Цель:</vt:lpstr>
      <vt:lpstr>Задачи:</vt:lpstr>
      <vt:lpstr>Методы:</vt:lpstr>
      <vt:lpstr>Методы:</vt:lpstr>
      <vt:lpstr>Этапы реализации:</vt:lpstr>
      <vt:lpstr>Этапы реализации:</vt:lpstr>
      <vt:lpstr>Этапы реализации:</vt:lpstr>
      <vt:lpstr>Этапы реализации: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№37комбинированного вида Красносельского района Санкт-Петербург  Совместная деятельность  детей и в</dc:title>
  <dc:creator>садик</dc:creator>
  <cp:lastModifiedBy>Учитель</cp:lastModifiedBy>
  <cp:revision>123</cp:revision>
  <dcterms:created xsi:type="dcterms:W3CDTF">2013-03-26T10:12:12Z</dcterms:created>
  <dcterms:modified xsi:type="dcterms:W3CDTF">2014-01-22T08:25:30Z</dcterms:modified>
</cp:coreProperties>
</file>