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59" r:id="rId5"/>
    <p:sldId id="265" r:id="rId6"/>
    <p:sldId id="267" r:id="rId7"/>
    <p:sldId id="262" r:id="rId8"/>
    <p:sldId id="268" r:id="rId9"/>
    <p:sldId id="263" r:id="rId10"/>
    <p:sldId id="269" r:id="rId11"/>
    <p:sldId id="271" r:id="rId12"/>
    <p:sldId id="260" r:id="rId13"/>
    <p:sldId id="270" r:id="rId14"/>
    <p:sldId id="261" r:id="rId15"/>
    <p:sldId id="272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45" autoAdjust="0"/>
    <p:restoredTop sz="94660"/>
  </p:normalViewPr>
  <p:slideViewPr>
    <p:cSldViewPr>
      <p:cViewPr varScale="1">
        <p:scale>
          <a:sx n="84" d="100"/>
          <a:sy n="84" d="100"/>
        </p:scale>
        <p:origin x="-143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HomeNot\Downloads\&#1076;&#1077;&#1090;&#1089;&#1082;&#1080;&#1081;%20&#1072;&#1083;&#1100;&#1073;&#1086;&#1084;\Tchaik_DetskyAlbom_Pletnev_20.mp3" TargetMode="External"/><Relationship Id="rId1" Type="http://schemas.openxmlformats.org/officeDocument/2006/relationships/audio" Target="file:///C:\Users\HomeNot\Downloads\Tchaik_DetskyAlbom_Pletnev_20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Not\Downloads\&#1076;&#1077;&#1090;&#1089;&#1082;&#1080;&#1081;%20&#1072;&#1083;&#1100;&#1073;&#1086;&#1084;\Tchaik_DetskyAlbom_Pletnev_22.mp3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3;&#1040;&#1058;&#1040;&#1064;&#1040;\&#1084;&#1091;&#1079;&#1099;&#1082;&#1072;\&#1071;&#1085;&#1074;&#1072;&#1088;&#1100;.mp3" TargetMode="Externa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HomeNot\Downloads\&#1076;&#1077;&#1090;&#1089;&#1082;&#1080;&#1081;%20&#1072;&#1083;&#1100;&#1073;&#1086;&#1084;\Tchaik_DetskyAlbom_Pletnev_01.mp3" TargetMode="External"/><Relationship Id="rId1" Type="http://schemas.openxmlformats.org/officeDocument/2006/relationships/audio" Target="file:///C:\Users\HomeNot\Music\&#1091;&#1090;&#1088;&#1077;&#1085;&#1085;&#1103;&#1103;%20&#1084;&#1086;&#1083;&#1080;&#1090;&#1074;&#1072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Not\Downloads\&#1076;&#1077;&#1090;&#1089;&#1082;&#1080;&#1081;%20&#1072;&#1083;&#1100;&#1073;&#1086;&#1084;\Tchaik_DetskyAlbom_Pletnev_03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Not\Downloads\&#1076;&#1077;&#1090;&#1089;&#1082;&#1080;&#1081;%20&#1072;&#1083;&#1100;&#1073;&#1086;&#1084;\Tchaik_DetskyAlbom_Pletnev_05.mp3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Not\Downloads\&#1076;&#1077;&#1090;&#1089;&#1082;&#1080;&#1081;%20&#1072;&#1083;&#1100;&#1073;&#1086;&#1084;\Tchaik_DetskyAlbom_Pletnev_08.mp3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Not\Desktop\МАМА, ТАНЯ\ЧАЙКОВС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chaik_DetskyAlbom_Pletnev_2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500562" y="3286124"/>
            <a:ext cx="244475" cy="244475"/>
          </a:xfrm>
          <a:prstGeom prst="rect">
            <a:avLst/>
          </a:prstGeom>
        </p:spPr>
      </p:pic>
      <p:pic>
        <p:nvPicPr>
          <p:cNvPr id="2" name="Picture 2" descr="C:\Users\HomeNot\AppData\Local\Microsoft\Windows\Temporary Internet Files\Content.IE5\LPPSVLFQ\MC900431607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2500306"/>
            <a:ext cx="1828572" cy="1828572"/>
          </a:xfrm>
          <a:prstGeom prst="rect">
            <a:avLst/>
          </a:prstGeom>
          <a:noFill/>
        </p:spPr>
      </p:pic>
      <p:pic>
        <p:nvPicPr>
          <p:cNvPr id="5" name="Tchaik_DetskyAlbom_Pletnev_20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ба яга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ба яга колдует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Not\AppData\Local\Microsoft\Windows\Temporary Internet Files\Content.IE5\1K40SX4R\MC90043160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714" y="2514714"/>
            <a:ext cx="1828572" cy="1828572"/>
          </a:xfrm>
          <a:prstGeom prst="rect">
            <a:avLst/>
          </a:prstGeom>
          <a:noFill/>
        </p:spPr>
      </p:pic>
      <p:pic>
        <p:nvPicPr>
          <p:cNvPr id="4" name="Tchaik_DetskyAlbom_Pletnev_2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тиц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1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Not\AppData\Local\Microsoft\Windows\Temporary Internet Files\Content.IE5\1K40SX4R\MC90043160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714" y="2514714"/>
            <a:ext cx="1828572" cy="1828572"/>
          </a:xfrm>
          <a:prstGeom prst="rect">
            <a:avLst/>
          </a:prstGeom>
          <a:noFill/>
        </p:spPr>
      </p:pic>
      <p:pic>
        <p:nvPicPr>
          <p:cNvPr id="2" name="Январ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572000" y="3429000"/>
            <a:ext cx="407990" cy="407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Not\Desktop\МАМА, ТАНЯ\Белый рояль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утренняя молит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7171" name="Picture 3" descr="C:\Users\HomeNot\AppData\Local\Microsoft\Windows\Temporary Internet Files\Content.IE5\1K40SX4R\MC900431607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2571744"/>
            <a:ext cx="1828572" cy="1828572"/>
          </a:xfrm>
          <a:prstGeom prst="rect">
            <a:avLst/>
          </a:prstGeom>
          <a:noFill/>
        </p:spPr>
      </p:pic>
      <p:pic>
        <p:nvPicPr>
          <p:cNvPr id="6" name="Tchaik_DetskyAlbom_Pletnev_0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Not\Desktop\МАМА, ТАНЯ\Утрення молитва.jpg"/>
          <p:cNvPicPr>
            <a:picLocks noChangeAspect="1" noChangeArrowheads="1"/>
          </p:cNvPicPr>
          <p:nvPr/>
        </p:nvPicPr>
        <p:blipFill>
          <a:blip r:embed="rId2"/>
          <a:srcRect b="1838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Not\AppData\Local\Microsoft\Windows\Temporary Internet Files\Content.IE5\1K40SX4R\MC90043160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714" y="2514714"/>
            <a:ext cx="1828572" cy="1828572"/>
          </a:xfrm>
          <a:prstGeom prst="rect">
            <a:avLst/>
          </a:prstGeom>
          <a:noFill/>
        </p:spPr>
      </p:pic>
      <p:pic>
        <p:nvPicPr>
          <p:cNvPr id="5" name="Tchaik_DetskyAlbom_Pletnev_0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572000" y="328612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Not\Desktop\МАМА, ТАНЯ\Игра в лошадки52023299_805207_anton_loma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788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Not\AppData\Local\Microsoft\Windows\Temporary Internet Files\Content.IE5\1K40SX4R\MC90043160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571744"/>
            <a:ext cx="1828572" cy="1828572"/>
          </a:xfrm>
          <a:prstGeom prst="rect">
            <a:avLst/>
          </a:prstGeom>
          <a:noFill/>
        </p:spPr>
      </p:pic>
      <p:pic>
        <p:nvPicPr>
          <p:cNvPr id="4" name="Tchaik_DetskyAlbom_Pletnev_0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Not\Desktop\МАМА, ТАНЯ\СОЛДАТИКИ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Not\AppData\Local\Microsoft\Windows\Temporary Internet Files\Content.IE5\1K40SX4R\MC90043160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714" y="2514714"/>
            <a:ext cx="1828572" cy="1828572"/>
          </a:xfrm>
          <a:prstGeom prst="rect">
            <a:avLst/>
          </a:prstGeom>
          <a:noFill/>
        </p:spPr>
      </p:pic>
      <p:pic>
        <p:nvPicPr>
          <p:cNvPr id="5" name="Tchaik_DetskyAlbom_Pletnev_0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Not\Desktop\МАМА, ТАНЯ\1вальс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0</Words>
  <PresentationFormat>Экран (4:3)</PresentationFormat>
  <Paragraphs>0</Paragraphs>
  <Slides>16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HomeNot</dc:creator>
  <cp:lastModifiedBy>HomeNot</cp:lastModifiedBy>
  <cp:revision>46</cp:revision>
  <dcterms:created xsi:type="dcterms:W3CDTF">2012-06-07T18:01:29Z</dcterms:created>
  <dcterms:modified xsi:type="dcterms:W3CDTF">2012-10-13T18:03:15Z</dcterms:modified>
</cp:coreProperties>
</file>