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3" r:id="rId3"/>
    <p:sldId id="318" r:id="rId4"/>
    <p:sldId id="259" r:id="rId5"/>
    <p:sldId id="313" r:id="rId6"/>
    <p:sldId id="303" r:id="rId7"/>
    <p:sldId id="307" r:id="rId8"/>
    <p:sldId id="300" r:id="rId9"/>
    <p:sldId id="298" r:id="rId10"/>
    <p:sldId id="304" r:id="rId11"/>
    <p:sldId id="305" r:id="rId12"/>
    <p:sldId id="301" r:id="rId13"/>
    <p:sldId id="261" r:id="rId14"/>
    <p:sldId id="312" r:id="rId15"/>
    <p:sldId id="311" r:id="rId16"/>
    <p:sldId id="302" r:id="rId17"/>
    <p:sldId id="306" r:id="rId18"/>
    <p:sldId id="309" r:id="rId19"/>
    <p:sldId id="258" r:id="rId20"/>
    <p:sldId id="319" r:id="rId21"/>
    <p:sldId id="317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71" d="100"/>
          <a:sy n="71" d="100"/>
        </p:scale>
        <p:origin x="-278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8FAD4-3D49-4B16-B081-FA6C006A4D8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A19DA5-08B2-4245-8EF4-4308EDE68FE0}" type="pres">
      <dgm:prSet presAssocID="{DBD8FAD4-3D49-4B16-B081-FA6C006A4D8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1D9FF0-72E9-40F7-A229-A751C3C2480D}" type="pres">
      <dgm:prSet presAssocID="{DBD8FAD4-3D49-4B16-B081-FA6C006A4D84}" presName="dummyMaxCanvas" presStyleCnt="0">
        <dgm:presLayoutVars/>
      </dgm:prSet>
      <dgm:spPr/>
    </dgm:pt>
  </dgm:ptLst>
  <dgm:cxnLst>
    <dgm:cxn modelId="{CB3D19AC-C217-483A-8F1D-1C2079CA7643}" type="presOf" srcId="{DBD8FAD4-3D49-4B16-B081-FA6C006A4D84}" destId="{ADA19DA5-08B2-4245-8EF4-4308EDE68FE0}" srcOrd="0" destOrd="0" presId="urn:microsoft.com/office/officeart/2005/8/layout/vProcess5"/>
    <dgm:cxn modelId="{0BDD58B3-75A3-4146-A4FE-2B32EA75B100}" type="presParOf" srcId="{ADA19DA5-08B2-4245-8EF4-4308EDE68FE0}" destId="{3E1D9FF0-72E9-40F7-A229-A751C3C2480D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947C36-8B10-4826-BECD-396CFD048759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F26E28-1003-43CB-B513-B37C6A842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C003D-2C7D-4406-845D-AD7053EF7EA3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32D60-AEAE-4D01-AC10-8D23B2BD4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6C807-9170-426F-954F-D31F28003925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10B88-7DB3-4065-B00A-7EA429967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DB7FC-978A-4083-A6B8-BB71926CF95D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47834-0656-4B20-9B1F-873331A62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7CFC6-A81E-405E-9548-040D9D94B99C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F669F-0844-4E94-9F89-E8F7288EB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19284-F730-4CF2-84FA-F490674A78DF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74865-FC7F-4504-B4ED-6BEEDC5FA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BA9A9-DBA7-4AE8-A83C-C3035BEAA066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FDDC-DE41-4090-A7F1-14DA260F8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5DD5C-560C-4F04-B2E0-2FBAF6B3C031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2D188-42D0-45D9-B3A3-924353185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0BC01-1677-4E7C-853A-F07E338557A0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9A864-FB83-41DB-8979-65AAE9235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10829-4F39-4653-BD89-FACF780EDC74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BDF70-4F3B-424B-A8DC-6B1DD9CCF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1B165-3BE5-4511-B46C-EB1EBF261875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E322A-2A0B-4575-BDE9-F07F81467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45C42-F97F-4668-873A-0692BAFE8665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4F91-DF20-4E33-A7A1-11BBE82C5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36F2FD-C3FA-4178-8068-CFDE2CE3424A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5F2032-47E5-404D-8BED-5C2B7EEDE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2" r:id="rId4"/>
    <p:sldLayoutId id="2147484028" r:id="rId5"/>
    <p:sldLayoutId id="2147484023" r:id="rId6"/>
    <p:sldLayoutId id="2147484029" r:id="rId7"/>
    <p:sldLayoutId id="2147484030" r:id="rId8"/>
    <p:sldLayoutId id="2147484031" r:id="rId9"/>
    <p:sldLayoutId id="2147484024" r:id="rId10"/>
    <p:sldLayoutId id="21474840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63" y="1557338"/>
            <a:ext cx="8001000" cy="49847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«БЕЗОПАСНОСТЬ И ЗАЩИТА ПРАВ РЕБЕНКА!»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kern="0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2 мл. группы «ЗВЕЗДОЧКИ»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СТУПАКОВА НАТАЛЬЯ ВАСИЛЬЕВНА</a:t>
            </a:r>
          </a:p>
        </p:txBody>
      </p:sp>
      <p:sp>
        <p:nvSpPr>
          <p:cNvPr id="10244" name="Прямоугольник 7"/>
          <p:cNvSpPr>
            <a:spLocks noChangeArrowheads="1"/>
          </p:cNvSpPr>
          <p:nvPr/>
        </p:nvSpPr>
        <p:spPr bwMode="auto">
          <a:xfrm>
            <a:off x="0" y="260350"/>
            <a:ext cx="91440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lang="ru-RU" sz="12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6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№31  «АЛЕНКА»  </a:t>
            </a:r>
          </a:p>
          <a:p>
            <a:pPr algn="ctr" eaLnBrk="0" hangingPunct="0"/>
            <a:endParaRPr lang="ru-RU" sz="1600" b="1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6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ПОСЕЛОК МИРСКОЙ КАВКАЗСКИЙ РАЙОН                                             </a:t>
            </a:r>
            <a:endParaRPr lang="ru-RU" sz="12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6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2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36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284538"/>
            <a:ext cx="1871662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0" descr="Книга &quot;Детям о праве: Дорога. Улица. Семья. Школа. Отдых. Магазин&quot; - Павел Астахов. Купить книгу, читать рецензии ISBN 978-5-6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2924175"/>
            <a:ext cx="15478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Презентация детей средней группы собственного педагогического опыта - Электронные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pt4web.ru/images/1563/44917/640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928688" y="785813"/>
            <a:ext cx="6786562" cy="60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8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531" name="Picture 4" descr="Организация образовательного процес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457200" y="142852"/>
          <a:ext cx="8472518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5" name="Picture 5" descr="Права и обязанности учащегос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Всеобщая декларации прав человека, принята Генеральной Ассамблеей ООН 10 декабря 1948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075" y="0"/>
            <a:ext cx="9363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s1.ppt4web.ru/images/6815/79879/64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928688" y="785813"/>
            <a:ext cx="6786562" cy="60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8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627" name="Picture 2" descr="http://ppt4web.ru/images/1563/44917/640/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Права ребенка в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0" y="0"/>
            <a:ext cx="9436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pt4web.ru/images/1563/44917/640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 descr="Права и обязанности ребенка в сем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50" y="357188"/>
            <a:ext cx="86868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32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267" name="Содержимое 2"/>
          <p:cNvSpPr txBox="1">
            <a:spLocks/>
          </p:cNvSpPr>
          <p:nvPr/>
        </p:nvSpPr>
        <p:spPr bwMode="auto">
          <a:xfrm>
            <a:off x="142875" y="1214438"/>
            <a:ext cx="8858250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0000"/>
              <a:buFont typeface="Wingdings" pitchFamily="2" charset="2"/>
              <a:buChar char="Ø"/>
            </a:pPr>
            <a:endParaRPr lang="ru-RU" sz="2400" b="1" i="1">
              <a:latin typeface="Segoe UI Semibold" pitchFamily="34" charset="0"/>
            </a:endParaRPr>
          </a:p>
          <a:p>
            <a:pPr marL="342900" indent="-342900">
              <a:spcBef>
                <a:spcPct val="20000"/>
              </a:spcBef>
              <a:buSzPct val="70000"/>
              <a:buFont typeface="Wingdings" pitchFamily="2" charset="2"/>
              <a:buChar char="Ø"/>
            </a:pPr>
            <a:endParaRPr lang="ru-RU" sz="3200" b="1" i="1">
              <a:latin typeface="Segoe UI Semibold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endParaRPr lang="ru-RU" sz="3200">
              <a:solidFill>
                <a:schemeClr val="tx2"/>
              </a:solidFill>
              <a:latin typeface="Franklin Gothic Book" pitchFamily="34" charset="0"/>
            </a:endParaRPr>
          </a:p>
        </p:txBody>
      </p:sp>
      <p:pic>
        <p:nvPicPr>
          <p:cNvPr id="11268" name="Picture 7" descr="http://ppt4web.ru/images/111/9294/6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оциологический опрос родителей «Что Вы знаете о правах сво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827088" y="333375"/>
            <a:ext cx="79216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</a:rPr>
              <a:t>ДЕТИ И РОДИТЕЛИ</a:t>
            </a:r>
          </a:p>
          <a:p>
            <a:r>
              <a:rPr lang="ru-RU" sz="2000" b="1" i="1"/>
              <a:t>ГЛАВНЫМИ ЗАЩИТНИКАМИ РЕБЕНКА ЯВЛЯЮТЬСЯ, ПРЕЖДЕ ВСЕГО, РОДИТЕЛИ!!! </a:t>
            </a:r>
          </a:p>
          <a:p>
            <a:r>
              <a:rPr lang="ru-RU" sz="2000" b="1" i="1"/>
              <a:t>ИМЕННО НА РОДИТЕЛЕЙ ДЕЙСТВУЮЩЕЕ ЗАКОНОДАТЕЛЬСТВО ВОЗГЛАВЛЯЕТ ОБЯЗАННОСТЬ ПО ЗАЩИТЕ ПРАВ И ИНТЕРЕСОВ ДЕТЕЙ.</a:t>
            </a:r>
          </a:p>
          <a:p>
            <a:r>
              <a:rPr lang="ru-RU" sz="2000" b="1" i="1"/>
              <a:t>РОДИТЕЛИ ЯВЛЯЮТЬСЯ ЗАКОННЫМИ ПРЕДСТАВИТЕЛЯМИ СВОИХ ДЕТЕЙ И ВЫСТУПАЮТ В ЗАЩИТУ ИХ ПРАВ И ИНТЕРЕСОВ В ОТНОШЕНИЯХ С ЛЮБЫМИ ФИЗИЧЕСКИМИ И ЮРИДИЧЕСКИМИ ЛИЦАМИ, В ТОМ ЧИСЛЕ В СУДАХ!!!</a:t>
            </a:r>
          </a:p>
        </p:txBody>
      </p:sp>
      <p:pic>
        <p:nvPicPr>
          <p:cNvPr id="30723" name="Picture 2" descr="Советы родителям - Дистанционный Образовательный Портал &quot;Продлён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716338"/>
            <a:ext cx="5329237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142875" y="620713"/>
            <a:ext cx="87868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br>
              <a:rPr lang="ru-RU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5" descr="Конвенция о правах ребенка Школа 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349500"/>
            <a:ext cx="2665413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 descr="Декларация прав ребенка - Картинка 18632/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275" y="2205038"/>
            <a:ext cx="28797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9" descr="Новости МБОУ &quot;СОШ 1 г.Строитель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3213100"/>
            <a:ext cx="35274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Закреплены в следующих документ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6" descr="Семья 1 - Семья - Картинки по обществознан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роблемный вопрос Почему нарушаются права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928688" y="785813"/>
            <a:ext cx="6786562" cy="60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8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387" name="Picture 4" descr="СП ГБОУ СОШ 8 Детский сад 4 - Уголок уполномоченного по правам ребе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Статья 6 - Картинка 9153/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928688" y="785813"/>
            <a:ext cx="6786562" cy="60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8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35" name="Picture 2" descr="http://ppt4web.ru/images/1563/44917/640/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928688" y="785813"/>
            <a:ext cx="6786562" cy="60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8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59" name="Picture 2" descr="http://ppt4web.ru/images/1563/44917/640/im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1508</TotalTime>
  <Words>97</Words>
  <Application>Microsoft Office PowerPoint</Application>
  <PresentationFormat>Экран (4:3)</PresentationFormat>
  <Paragraphs>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123</cp:lastModifiedBy>
  <cp:revision>109</cp:revision>
  <dcterms:created xsi:type="dcterms:W3CDTF">2013-10-22T04:10:11Z</dcterms:created>
  <dcterms:modified xsi:type="dcterms:W3CDTF">2014-10-30T16:42:53Z</dcterms:modified>
</cp:coreProperties>
</file>