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  <p:sldMasterId id="2147483865" r:id="rId2"/>
  </p:sldMasterIdLst>
  <p:sldIdLst>
    <p:sldId id="256" r:id="rId3"/>
    <p:sldId id="260" r:id="rId4"/>
    <p:sldId id="26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0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2/26/2014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655970" y="5949280"/>
            <a:ext cx="6400800" cy="648072"/>
          </a:xfrm>
        </p:spPr>
        <p:txBody>
          <a:bodyPr/>
          <a:lstStyle/>
          <a:p>
            <a:r>
              <a:rPr lang="ru-RU" dirty="0" smtClean="0"/>
              <a:t>Прудникова Марина Валерьевна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41" y="1196752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ТАБЛИЦЫ по математике</a:t>
            </a:r>
            <a:endParaRPr lang="ru-RU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14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729322"/>
              </p:ext>
            </p:extLst>
          </p:nvPr>
        </p:nvGraphicFramePr>
        <p:xfrm>
          <a:off x="1080883" y="1695681"/>
          <a:ext cx="7080447" cy="385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893"/>
                <a:gridCol w="1368152"/>
                <a:gridCol w="4237402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БЫЛО</a:t>
                      </a:r>
                      <a:endParaRPr lang="ru-RU" sz="2400" i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ДОБА-ВИЛИ</a:t>
                      </a:r>
                      <a:endParaRPr lang="ru-RU" sz="2400" i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СТАЛО</a:t>
                      </a:r>
                      <a:endParaRPr lang="ru-RU" sz="2400" i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CCFF"/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CCFF"/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1\AppData\Local\Microsoft\Windows\Temporary Internet Files\Content.IE5\FRZ0CP9T\MC9004135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06" y="2919817"/>
            <a:ext cx="780428" cy="5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\AppData\Local\Microsoft\Windows\Temporary Internet Files\Content.IE5\FRZ0CP9T\MC9004135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250" y="2919073"/>
            <a:ext cx="780428" cy="5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1\AppData\Local\Microsoft\Windows\Temporary Internet Files\Content.IE5\FRZ0CP9T\MC9004135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494" y="2978007"/>
            <a:ext cx="780428" cy="5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\AppData\Local\Microsoft\Windows\Temporary Internet Files\Content.IE5\FRZ0CP9T\MC9004135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009" y="2944444"/>
            <a:ext cx="780428" cy="5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AppData\Local\Microsoft\Windows\Temporary Internet Files\Content.IE5\3X242D3N\MC900436167[2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128" y="3927929"/>
            <a:ext cx="430417" cy="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1\AppData\Local\Microsoft\Windows\Temporary Internet Files\Content.IE5\3X242D3N\MC900436167[2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267" y="3938848"/>
            <a:ext cx="417696" cy="47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1\AppData\Local\Microsoft\Windows\Temporary Internet Files\Content.IE5\3X242D3N\MC900436167[2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28" y="3924424"/>
            <a:ext cx="430417" cy="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1\AppData\Local\Microsoft\Windows\Temporary Internet Files\Content.IE5\3X242D3N\MC900436167[2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062" y="3938848"/>
            <a:ext cx="430417" cy="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1\AppData\Local\Microsoft\Windows\Temporary Internet Files\Content.IE5\3X242D3N\MC900436167[2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165" y="3938848"/>
            <a:ext cx="430417" cy="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1\AppData\Local\Microsoft\Windows\Temporary Internet Files\Content.IE5\3X242D3N\MC900436167[2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591" y="3938848"/>
            <a:ext cx="430417" cy="4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AppData\Local\Microsoft\Windows\Temporary Internet Files\Content.IE5\A150NART\MC9003314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859" y="4720017"/>
            <a:ext cx="458686" cy="67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1\AppData\Local\Microsoft\Windows\Temporary Internet Files\Content.IE5\A150NART\MC9003314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02" y="4720017"/>
            <a:ext cx="458686" cy="67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1\AppData\Local\Microsoft\Windows\Temporary Internet Files\Content.IE5\A150NART\MC9003314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385" y="4720017"/>
            <a:ext cx="458686" cy="67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1\AppData\Local\Microsoft\Windows\Temporary Internet Files\Content.IE5\A150NART\MC9003314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936" y="4719463"/>
            <a:ext cx="458686" cy="67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1\AppData\Local\Microsoft\Windows\Temporary Internet Files\Content.IE5\A150NART\MC9003314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244" y="4720017"/>
            <a:ext cx="458686" cy="67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1\AppData\Local\Microsoft\Windows\Temporary Internet Files\Content.IE5\A150NART\MC9003314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479" y="4720017"/>
            <a:ext cx="458686" cy="67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1\AppData\Local\Microsoft\Windows\Temporary Internet Files\Content.IE5\A150NART\MC9003314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899" y="4719462"/>
            <a:ext cx="458686" cy="67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1\AppData\Local\Microsoft\Windows\Temporary Internet Files\Content.IE5\A150NART\MC9003314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011" y="4720017"/>
            <a:ext cx="458686" cy="67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52963" y="476672"/>
            <a:ext cx="4910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СКЛАДЫВАЕМ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9632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401443"/>
              </p:ext>
            </p:extLst>
          </p:nvPr>
        </p:nvGraphicFramePr>
        <p:xfrm>
          <a:off x="671065" y="1268760"/>
          <a:ext cx="7848872" cy="532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1811"/>
                <a:gridCol w="1943530"/>
                <a:gridCol w="1943531"/>
              </a:tblGrid>
              <a:tr h="1065718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rgbClr val="002060"/>
                          </a:solidFill>
                        </a:rPr>
                        <a:t>БЫЛО</a:t>
                      </a:r>
                      <a:endParaRPr lang="ru-RU" sz="240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rgbClr val="002060"/>
                          </a:solidFill>
                        </a:rPr>
                        <a:t>УБРАЛИ</a:t>
                      </a:r>
                      <a:endParaRPr lang="ru-RU" sz="240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rgbClr val="002060"/>
                          </a:solidFill>
                        </a:rPr>
                        <a:t>СТАЛО</a:t>
                      </a:r>
                      <a:endParaRPr lang="ru-RU" sz="240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0657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0657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0657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0657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2050" name="Picture 2" descr="C:\Users\1\AppData\Local\Microsoft\Windows\Temporary Internet Files\Content.IE5\EJULXA4P\MC90043689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774" y="2568043"/>
            <a:ext cx="641226" cy="64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\AppData\Local\Microsoft\Windows\Temporary Internet Files\Content.IE5\EJULXA4P\MC90043689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322" y="2564902"/>
            <a:ext cx="641226" cy="64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1\AppData\Local\Microsoft\Windows\Temporary Internet Files\Content.IE5\EJULXA4P\MC90043689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48" y="2564902"/>
            <a:ext cx="641226" cy="64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\AppData\Local\Microsoft\Windows\Temporary Internet Files\Content.IE5\EJULXA4P\MC90043689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24" y="2568043"/>
            <a:ext cx="641226" cy="64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1\AppData\Local\Microsoft\Windows\Temporary Internet Files\Content.IE5\EJULXA4P\MC90043689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690" y="2568043"/>
            <a:ext cx="641226" cy="64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1\AppData\Local\Microsoft\Windows\Temporary Internet Files\Content.IE5\EJULXA4P\MC90043689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568" y="2550322"/>
            <a:ext cx="641226" cy="64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\AppData\Local\Microsoft\Windows\Temporary Internet Files\Content.IE5\A150NART\MC90044171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89" y="3538432"/>
            <a:ext cx="864865" cy="8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1\AppData\Local\Microsoft\Windows\Temporary Internet Files\Content.IE5\A150NART\MC90044171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553" y="3538431"/>
            <a:ext cx="864865" cy="8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1\AppData\Local\Microsoft\Windows\Temporary Internet Files\Content.IE5\A150NART\MC90044171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387" y="3538433"/>
            <a:ext cx="864865" cy="8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1\AppData\Local\Microsoft\Windows\Temporary Internet Files\Content.IE5\A150NART\MC90044171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34" y="3538433"/>
            <a:ext cx="864865" cy="8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1\AppData\Local\Microsoft\Windows\Temporary Internet Files\Content.IE5\A150NART\MC90044171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725" y="3538430"/>
            <a:ext cx="864865" cy="8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1\AppData\Local\Microsoft\Windows\Temporary Internet Files\Content.IE5\A150NART\MC90044171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086" y="3527587"/>
            <a:ext cx="864865" cy="8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1\AppData\Local\Microsoft\Windows\Temporary Internet Files\Content.IE5\A150NART\MC90044170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806" y="4581126"/>
            <a:ext cx="803747" cy="8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1\AppData\Local\Microsoft\Windows\Temporary Internet Files\Content.IE5\A150NART\MC90044170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671" y="4581126"/>
            <a:ext cx="803747" cy="8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1\AppData\Local\Microsoft\Windows\Temporary Internet Files\Content.IE5\A150NART\MC90044170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610" y="4581126"/>
            <a:ext cx="803747" cy="8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1\AppData\Local\Microsoft\Windows\Temporary Internet Files\Content.IE5\A150NART\MC90044170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997" y="4625045"/>
            <a:ext cx="803747" cy="8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1\AppData\Local\Microsoft\Windows\Temporary Internet Files\Content.IE5\A150NART\MC90044170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147" y="4625045"/>
            <a:ext cx="803747" cy="8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1\AppData\Local\Microsoft\Windows\Temporary Internet Files\Content.IE5\A150NART\MC90044170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794" y="4625045"/>
            <a:ext cx="803747" cy="8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\AppData\Local\Microsoft\Windows\Temporary Internet Files\Content.IE5\3X242D3N\MC900436906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058" y="5676396"/>
            <a:ext cx="951754" cy="95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1\AppData\Local\Microsoft\Windows\Temporary Internet Files\Content.IE5\3X242D3N\MC900436906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90" y="5676396"/>
            <a:ext cx="951754" cy="95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1\AppData\Local\Microsoft\Windows\Temporary Internet Files\Content.IE5\3X242D3N\MC900436906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123" y="5676396"/>
            <a:ext cx="951754" cy="95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1\AppData\Local\Microsoft\Windows\Temporary Internet Files\Content.IE5\3X242D3N\MC900436906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927" y="5653746"/>
            <a:ext cx="951754" cy="95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1\AppData\Local\Microsoft\Windows\Temporary Internet Files\Content.IE5\3X242D3N\MC900436906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628" y="5653746"/>
            <a:ext cx="951754" cy="95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1\AppData\Local\Microsoft\Windows\Temporary Internet Files\Content.IE5\3X242D3N\MC900436906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73" y="5652166"/>
            <a:ext cx="951754" cy="95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359698" y="188640"/>
            <a:ext cx="4292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ВЫЧИТАЕМ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27100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Другая 7">
      <a:dk1>
        <a:srgbClr val="FFAA18"/>
      </a:dk1>
      <a:lt1>
        <a:srgbClr val="E89200"/>
      </a:lt1>
      <a:dk2>
        <a:srgbClr val="F2E834"/>
      </a:dk2>
      <a:lt2>
        <a:srgbClr val="E89200"/>
      </a:lt2>
      <a:accent1>
        <a:srgbClr val="FFFF00"/>
      </a:accent1>
      <a:accent2>
        <a:srgbClr val="CFC60D"/>
      </a:accent2>
      <a:accent3>
        <a:srgbClr val="FBF9C8"/>
      </a:accent3>
      <a:accent4>
        <a:srgbClr val="FFEED1"/>
      </a:accent4>
      <a:accent5>
        <a:srgbClr val="FFAD1C"/>
      </a:accent5>
      <a:accent6>
        <a:srgbClr val="B9AB6F"/>
      </a:accent6>
      <a:hlink>
        <a:srgbClr val="BA7600"/>
      </a:hlink>
      <a:folHlink>
        <a:srgbClr val="D4870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Другая 6">
      <a:dk1>
        <a:srgbClr val="92D050"/>
      </a:dk1>
      <a:lt1>
        <a:srgbClr val="00B050"/>
      </a:lt1>
      <a:dk2>
        <a:srgbClr val="FFFF00"/>
      </a:dk2>
      <a:lt2>
        <a:srgbClr val="92D050"/>
      </a:lt2>
      <a:accent1>
        <a:srgbClr val="00B050"/>
      </a:accent1>
      <a:accent2>
        <a:srgbClr val="87B18E"/>
      </a:accent2>
      <a:accent3>
        <a:srgbClr val="22764E"/>
      </a:accent3>
      <a:accent4>
        <a:srgbClr val="92D050"/>
      </a:accent4>
      <a:accent5>
        <a:srgbClr val="1DFB47"/>
      </a:accent5>
      <a:accent6>
        <a:srgbClr val="22764E"/>
      </a:accent6>
      <a:hlink>
        <a:srgbClr val="92D050"/>
      </a:hlink>
      <a:folHlink>
        <a:srgbClr val="92D05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rgbClr val="92D050"/>
    </a:dk1>
    <a:lt1>
      <a:srgbClr val="00B050"/>
    </a:lt1>
    <a:dk2>
      <a:srgbClr val="FFFF00"/>
    </a:dk2>
    <a:lt2>
      <a:srgbClr val="92D050"/>
    </a:lt2>
    <a:accent1>
      <a:srgbClr val="00B050"/>
    </a:accent1>
    <a:accent2>
      <a:srgbClr val="87B18E"/>
    </a:accent2>
    <a:accent3>
      <a:srgbClr val="22764E"/>
    </a:accent3>
    <a:accent4>
      <a:srgbClr val="92D050"/>
    </a:accent4>
    <a:accent5>
      <a:srgbClr val="1DFB47"/>
    </a:accent5>
    <a:accent6>
      <a:srgbClr val="22764E"/>
    </a:accent6>
    <a:hlink>
      <a:srgbClr val="92D050"/>
    </a:hlink>
    <a:folHlink>
      <a:srgbClr val="92D05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14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Воздушный поток</vt:lpstr>
      <vt:lpstr>Апекс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Маришулька</dc:creator>
  <cp:lastModifiedBy>Маришулька</cp:lastModifiedBy>
  <cp:revision>15</cp:revision>
  <dcterms:created xsi:type="dcterms:W3CDTF">2013-07-13T13:16:00Z</dcterms:created>
  <dcterms:modified xsi:type="dcterms:W3CDTF">2014-02-26T10:05:27Z</dcterms:modified>
</cp:coreProperties>
</file>