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0AA37-FDC0-442D-B40E-459CB3301D22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BF47-49E9-412A-8E48-3158066C2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BF47-49E9-412A-8E48-3158066C2D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E58635-AA32-42EF-9C44-4293185F699A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F946EB-2B47-489D-933B-E3C76699FB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&#1057;&#1086;&#1083;&#1085;&#1099;&#1096;&#1082;&#1086;\Music\Pol_Maria_-_Manchester_amp_Liverpul_muzika_iz_Prognoza_pogodi__(get-tune.net).mp3" TargetMode="Externa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ru/url?sa=i&amp;rct=j&amp;q=%D1%84%D0%BE%D1%82%D0%BE+%D0%B2%D1%80%D0%B5%D0%BC%D1%91%D0%BD+%D0%B3%D0%BE%D0%B4%D0%B0&amp;source=images&amp;cd=&amp;cad=rja&amp;docid=OhYQYnf1Z9g7WM&amp;tbnid=G5OSnelVzRqsQM:&amp;ved=0CAUQjRw&amp;url=http://polostudy.livejournal.com/8662.html&amp;ei=Nq8QUbehMqf-4QS30ID4Dg&amp;bvm=bv.41867550,d.bGE&amp;psig=AFQjCNGs4mLreSdpur8Sb2MZPxc5GjLcGQ&amp;ust=1360134271595957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7851648" cy="208823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  <a:latin typeface="Batang" pitchFamily="18" charset="-127"/>
                <a:ea typeface="Batang" pitchFamily="18" charset="-127"/>
              </a:rPr>
              <a:t>Проект</a:t>
            </a:r>
            <a:endParaRPr lang="ru-RU" sz="9600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496944" cy="429309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0099"/>
                </a:solidFill>
                <a:latin typeface="Monotype Corsiva" pitchFamily="66" charset="0"/>
                <a:cs typeface="MV Boli" pitchFamily="2" charset="0"/>
              </a:rPr>
              <a:t>«Времена года»</a:t>
            </a:r>
          </a:p>
          <a:p>
            <a:r>
              <a:rPr lang="ru-RU" sz="4000" dirty="0" smtClean="0">
                <a:solidFill>
                  <a:srgbClr val="000099"/>
                </a:solidFill>
                <a:cs typeface="MoolBoran" pitchFamily="34" charset="0"/>
              </a:rPr>
              <a:t>Авторы проекта:</a:t>
            </a:r>
          </a:p>
          <a:p>
            <a:pPr algn="l"/>
            <a:r>
              <a:rPr lang="ru-RU" sz="3200" dirty="0" smtClean="0">
                <a:solidFill>
                  <a:srgbClr val="000099"/>
                </a:solidFill>
                <a:cs typeface="MoolBoran" pitchFamily="34" charset="0"/>
              </a:rPr>
              <a:t>                                             </a:t>
            </a:r>
            <a:r>
              <a:rPr lang="ru-RU" sz="3200" i="1" dirty="0" smtClean="0">
                <a:solidFill>
                  <a:srgbClr val="000099"/>
                </a:solidFill>
                <a:cs typeface="MoolBoran" pitchFamily="34" charset="0"/>
              </a:rPr>
              <a:t>                                         </a:t>
            </a:r>
            <a:endParaRPr lang="ru-RU" sz="3200" i="1" dirty="0" smtClean="0">
              <a:solidFill>
                <a:srgbClr val="000099"/>
              </a:solidFill>
              <a:cs typeface="MoolBoran" pitchFamily="34" charset="0"/>
            </a:endParaRPr>
          </a:p>
          <a:p>
            <a:pPr algn="l"/>
            <a:r>
              <a:rPr lang="ru-RU" sz="3200" i="1" dirty="0" smtClean="0">
                <a:solidFill>
                  <a:srgbClr val="000099"/>
                </a:solidFill>
                <a:cs typeface="MoolBoran" pitchFamily="34" charset="0"/>
              </a:rPr>
              <a:t>                                                </a:t>
            </a:r>
            <a:r>
              <a:rPr lang="ru-RU" sz="3200" i="1" dirty="0" err="1" smtClean="0">
                <a:solidFill>
                  <a:srgbClr val="000099"/>
                </a:solidFill>
                <a:cs typeface="MoolBoran" pitchFamily="34" charset="0"/>
              </a:rPr>
              <a:t>Бикмаева</a:t>
            </a:r>
            <a:r>
              <a:rPr lang="ru-RU" sz="3200" i="1" dirty="0" smtClean="0">
                <a:solidFill>
                  <a:srgbClr val="000099"/>
                </a:solidFill>
                <a:cs typeface="MoolBoran" pitchFamily="34" charset="0"/>
              </a:rPr>
              <a:t> А.Н.</a:t>
            </a:r>
          </a:p>
          <a:p>
            <a:pPr algn="ctr"/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МДОУ детский сад компенсирующего вида № 26 «Солнышко»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6381328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1117.photobucket.com/albums/k596/polostudy/807fc6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816424" cy="2736304"/>
          </a:xfrm>
          <a:prstGeom prst="rect">
            <a:avLst/>
          </a:prstGeom>
          <a:noFill/>
        </p:spPr>
      </p:pic>
      <p:pic>
        <p:nvPicPr>
          <p:cNvPr id="8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l_Maria_-_Manchester_amp_Liverpul_muzika_iz_Prognoza_pogodi_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l_Maria_-_Manchester_amp_Liverpul_muzika_iz_Prognoza_pogodi_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ol_Maria_-_Manchester_amp_Liverpul_muzika_iz_Prognoza_pogodi_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20">
                <p:cTn id="6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5121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Проблема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ru-RU" dirty="0" smtClean="0"/>
              <a:t>У детей нет четких представлений о характерных особенностях каждого периода и сезонных признаках;</a:t>
            </a:r>
          </a:p>
          <a:p>
            <a:endParaRPr lang="ru-RU" dirty="0" smtClean="0"/>
          </a:p>
          <a:p>
            <a:r>
              <a:rPr lang="ru-RU" dirty="0" smtClean="0"/>
              <a:t>Не знают последовательность времен года;</a:t>
            </a:r>
          </a:p>
          <a:p>
            <a:endParaRPr lang="ru-RU" dirty="0" smtClean="0"/>
          </a:p>
          <a:p>
            <a:r>
              <a:rPr lang="ru-RU" dirty="0" smtClean="0"/>
              <a:t>Не умеют сопоставлять противоположные сезонные явления.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речи детей в процессе формирования целостных представлений о временах года.</a:t>
            </a:r>
            <a:endParaRPr lang="ru-RU" dirty="0"/>
          </a:p>
        </p:txBody>
      </p:sp>
      <p:pic>
        <p:nvPicPr>
          <p:cNvPr id="1026" name="Picture 2" descr="E:\ЗАНЯТИЕ_ЛОГО\фро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596128" cy="3072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Задачи проекта: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Накопление и активизация словаря детей по лексическим темам «Осень», «Зима», «Весна».</a:t>
            </a:r>
          </a:p>
          <a:p>
            <a:r>
              <a:rPr lang="ru-RU" dirty="0" smtClean="0"/>
              <a:t> Развитие грамматического строя речи.</a:t>
            </a:r>
          </a:p>
          <a:p>
            <a:r>
              <a:rPr lang="ru-RU" dirty="0" smtClean="0"/>
              <a:t>Формирование умений строить связные высказывания на основе полученных знаний о временах года.</a:t>
            </a:r>
          </a:p>
          <a:p>
            <a:r>
              <a:rPr lang="ru-RU" dirty="0" smtClean="0"/>
              <a:t> Приобщение к процессу познания.</a:t>
            </a:r>
          </a:p>
          <a:p>
            <a:r>
              <a:rPr lang="ru-RU" dirty="0" smtClean="0"/>
              <a:t> Углубление представлений о сезонных явлениях.</a:t>
            </a:r>
          </a:p>
          <a:p>
            <a:r>
              <a:rPr lang="ru-RU" dirty="0" smtClean="0"/>
              <a:t> Пробуждение интереса к предлагаемой деятельности.</a:t>
            </a:r>
          </a:p>
          <a:p>
            <a:r>
              <a:rPr lang="ru-RU" dirty="0" smtClean="0"/>
              <a:t> Воспитание бережного  отношения и любви к природе.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Содержание проекта: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FFC000"/>
                </a:solidFill>
              </a:rPr>
              <a:t>Подпроект</a:t>
            </a:r>
            <a:r>
              <a:rPr lang="ru-RU" sz="4000" i="1" dirty="0" smtClean="0">
                <a:solidFill>
                  <a:srgbClr val="FFC000"/>
                </a:solidFill>
              </a:rPr>
              <a:t> «Волшебница осень»</a:t>
            </a:r>
          </a:p>
          <a:p>
            <a:pPr>
              <a:buNone/>
            </a:pPr>
            <a:r>
              <a:rPr lang="ru-RU" sz="2800" i="1" dirty="0" smtClean="0"/>
              <a:t>Цель: </a:t>
            </a:r>
            <a:r>
              <a:rPr lang="ru-RU" sz="2800" dirty="0" smtClean="0"/>
              <a:t>: накопление знаний об  осенних изменениях в природе, активизация словаря по лексической теме «Осень».</a:t>
            </a:r>
          </a:p>
          <a:p>
            <a:pPr>
              <a:buNone/>
            </a:pPr>
            <a:endParaRPr lang="ru-RU" sz="2800" i="1" dirty="0"/>
          </a:p>
        </p:txBody>
      </p:sp>
      <p:pic>
        <p:nvPicPr>
          <p:cNvPr id="2050" name="Picture 2" descr="C:\Users\Солнышко\Desktop\о\DSCN1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310248" cy="3232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2">
                    <a:lumMod val="90000"/>
                  </a:schemeClr>
                </a:solidFill>
              </a:rPr>
              <a:t>Подпроект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 «Зимушка – зима»</a:t>
            </a:r>
            <a:endParaRPr lang="ru-RU" sz="24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sz="3000" dirty="0" smtClean="0"/>
              <a:t>Цель: расширение и систематизация  знаний о  зимних изменениях в природе, развитие лексико-грамматических категорий и связной речи по лексической теме «Зима».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Солнышко\Desktop\о\IMG_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224471" cy="3168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Подпроект</a:t>
            </a:r>
            <a:r>
              <a:rPr lang="ru-RU" sz="4000" dirty="0" smtClean="0">
                <a:solidFill>
                  <a:srgbClr val="FF0000"/>
                </a:solidFill>
              </a:rPr>
              <a:t> «К нам весна шагает»</a:t>
            </a:r>
          </a:p>
          <a:p>
            <a:r>
              <a:rPr lang="ru-RU" sz="2800" dirty="0" smtClean="0"/>
              <a:t>Цель: систематизация знаний о весенних изменениях в природе, закрепление лексико-грамматических категорий и развитие монологической речи по лексической теме «Весна».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Солнышко\Desktop\о\DSCN2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7499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B0DFA0"/>
      </a:dk1>
      <a:lt1>
        <a:sysClr val="window" lastClr="FFFFFF"/>
      </a:lt1>
      <a:dk2>
        <a:srgbClr val="74C658"/>
      </a:dk2>
      <a:lt2>
        <a:srgbClr val="DBF5F9"/>
      </a:lt2>
      <a:accent1>
        <a:srgbClr val="B0DFA0"/>
      </a:accent1>
      <a:accent2>
        <a:srgbClr val="B0DFA0"/>
      </a:accent2>
      <a:accent3>
        <a:srgbClr val="E9FDF7"/>
      </a:accent3>
      <a:accent4>
        <a:srgbClr val="10CF9B"/>
      </a:accent4>
      <a:accent5>
        <a:srgbClr val="92D050"/>
      </a:accent5>
      <a:accent6>
        <a:srgbClr val="A5C249"/>
      </a:accent6>
      <a:hlink>
        <a:srgbClr val="E2D700"/>
      </a:hlink>
      <a:folHlink>
        <a:srgbClr val="74C65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224</Words>
  <Application>Microsoft Office PowerPoint</Application>
  <PresentationFormat>Экран (4:3)</PresentationFormat>
  <Paragraphs>32</Paragraphs>
  <Slides>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Проект</vt:lpstr>
      <vt:lpstr>Проблема</vt:lpstr>
      <vt:lpstr>Цель проекта</vt:lpstr>
      <vt:lpstr>Задачи проекта:</vt:lpstr>
      <vt:lpstr>Содержание проекта: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Солнышко</dc:creator>
  <cp:lastModifiedBy>Admin</cp:lastModifiedBy>
  <cp:revision>63</cp:revision>
  <dcterms:created xsi:type="dcterms:W3CDTF">2013-01-30T08:23:25Z</dcterms:created>
  <dcterms:modified xsi:type="dcterms:W3CDTF">2014-10-09T13:17:14Z</dcterms:modified>
</cp:coreProperties>
</file>