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34" autoAdjust="0"/>
    <p:restoredTop sz="94624" autoAdjust="0"/>
  </p:normalViewPr>
  <p:slideViewPr>
    <p:cSldViewPr>
      <p:cViewPr varScale="1">
        <p:scale>
          <a:sx n="52" d="100"/>
          <a:sy n="52" d="100"/>
        </p:scale>
        <p:origin x="-2310" y="-84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4896C-1097-4B68-9101-5A13320606F0}" type="datetimeFigureOut">
              <a:rPr lang="ru-RU" smtClean="0"/>
              <a:t>03.01.2015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6762E-9763-40FD-A78D-78CD2D56C8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4896C-1097-4B68-9101-5A13320606F0}" type="datetimeFigureOut">
              <a:rPr lang="ru-RU" smtClean="0"/>
              <a:t>03.01.2015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6762E-9763-40FD-A78D-78CD2D56C8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4896C-1097-4B68-9101-5A13320606F0}" type="datetimeFigureOut">
              <a:rPr lang="ru-RU" smtClean="0"/>
              <a:t>03.01.2015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6762E-9763-40FD-A78D-78CD2D56C8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4896C-1097-4B68-9101-5A13320606F0}" type="datetimeFigureOut">
              <a:rPr lang="ru-RU" smtClean="0"/>
              <a:t>03.01.2015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6762E-9763-40FD-A78D-78CD2D56C8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4896C-1097-4B68-9101-5A13320606F0}" type="datetimeFigureOut">
              <a:rPr lang="ru-RU" smtClean="0"/>
              <a:t>03.01.2015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6762E-9763-40FD-A78D-78CD2D56C8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4896C-1097-4B68-9101-5A13320606F0}" type="datetimeFigureOut">
              <a:rPr lang="ru-RU" smtClean="0"/>
              <a:t>03.01.2015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6762E-9763-40FD-A78D-78CD2D56C8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4896C-1097-4B68-9101-5A13320606F0}" type="datetimeFigureOut">
              <a:rPr lang="ru-RU" smtClean="0"/>
              <a:t>03.01.2015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6762E-9763-40FD-A78D-78CD2D56C8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4896C-1097-4B68-9101-5A13320606F0}" type="datetimeFigureOut">
              <a:rPr lang="ru-RU" smtClean="0"/>
              <a:t>03.01.2015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6762E-9763-40FD-A78D-78CD2D56C8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4896C-1097-4B68-9101-5A13320606F0}" type="datetimeFigureOut">
              <a:rPr lang="ru-RU" smtClean="0"/>
              <a:t>03.01.2015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6762E-9763-40FD-A78D-78CD2D56C8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4896C-1097-4B68-9101-5A13320606F0}" type="datetimeFigureOut">
              <a:rPr lang="ru-RU" smtClean="0"/>
              <a:t>03.01.2015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6762E-9763-40FD-A78D-78CD2D56C8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4896C-1097-4B68-9101-5A13320606F0}" type="datetimeFigureOut">
              <a:rPr lang="ru-RU" smtClean="0"/>
              <a:t>03.01.2015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6762E-9763-40FD-A78D-78CD2D56C8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54896C-1097-4B68-9101-5A13320606F0}" type="datetimeFigureOut">
              <a:rPr lang="ru-RU" smtClean="0"/>
              <a:t>03.01.2015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86762E-9763-40FD-A78D-78CD2D56C8B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Газета</a:t>
            </a:r>
            <a:br>
              <a:rPr lang="ru-RU" sz="3600" dirty="0" smtClean="0"/>
            </a:br>
            <a:r>
              <a:rPr lang="ru-RU" sz="3600" dirty="0" smtClean="0"/>
              <a:t>подготовительной группы №2</a:t>
            </a:r>
            <a:br>
              <a:rPr lang="ru-RU" sz="3600" dirty="0" smtClean="0"/>
            </a:br>
            <a:r>
              <a:rPr lang="ru-RU" sz="3600" dirty="0" smtClean="0"/>
              <a:t>Январь </a:t>
            </a:r>
            <a:endParaRPr lang="ru-RU" sz="36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5728" y="2071670"/>
            <a:ext cx="3030141" cy="853016"/>
          </a:xfrm>
        </p:spPr>
        <p:txBody>
          <a:bodyPr>
            <a:normAutofit/>
          </a:bodyPr>
          <a:lstStyle/>
          <a:p>
            <a:r>
              <a:rPr lang="ru-RU" sz="1600" dirty="0" smtClean="0">
                <a:solidFill>
                  <a:srgbClr val="002060"/>
                </a:solidFill>
              </a:rPr>
              <a:t>С новым </a:t>
            </a:r>
            <a:r>
              <a:rPr lang="ru-RU" sz="1600" dirty="0" err="1" smtClean="0">
                <a:solidFill>
                  <a:srgbClr val="002060"/>
                </a:solidFill>
              </a:rPr>
              <a:t>годом,Рождеством</a:t>
            </a:r>
            <a:r>
              <a:rPr lang="ru-RU" sz="1600" dirty="0" smtClean="0">
                <a:solidFill>
                  <a:srgbClr val="002060"/>
                </a:solidFill>
              </a:rPr>
              <a:t> и Крещением!</a:t>
            </a:r>
            <a:endParaRPr lang="ru-RU" sz="1600" dirty="0">
              <a:solidFill>
                <a:srgbClr val="00206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sz="1400" b="1" dirty="0"/>
              <a:t>В январский день искрится снег,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b="1" dirty="0"/>
              <a:t>На солнце золотом играет.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b="1" dirty="0"/>
              <a:t>В Крещенье каждый человек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b="1" dirty="0"/>
              <a:t>От Бога чуда ожидает.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b="1" dirty="0"/>
              <a:t>Пусть светлым будет этот миг,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b="1" dirty="0"/>
              <a:t>И сердце радостью взорвётся.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b="1" dirty="0"/>
              <a:t>Господь пусть вас благословит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b="1" dirty="0"/>
              <a:t>И своей милостью коснётся!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ru-RU" sz="1600" dirty="0" smtClean="0">
                <a:solidFill>
                  <a:srgbClr val="002060"/>
                </a:solidFill>
              </a:rPr>
              <a:t>План работы группы на январь 2015 года.</a:t>
            </a:r>
            <a:endParaRPr lang="ru-RU" sz="1600" dirty="0">
              <a:solidFill>
                <a:srgbClr val="00206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1400" dirty="0" smtClean="0"/>
              <a:t>Конкурс « Новогодняя книга </a:t>
            </a:r>
          </a:p>
          <a:p>
            <a:pPr>
              <a:buNone/>
            </a:pPr>
            <a:r>
              <a:rPr lang="ru-RU" sz="1400" dirty="0"/>
              <a:t>г</a:t>
            </a:r>
            <a:r>
              <a:rPr lang="ru-RU" sz="1400" dirty="0" smtClean="0"/>
              <a:t>руппы».( Уважаемые родители ,</a:t>
            </a:r>
            <a:r>
              <a:rPr lang="ru-RU" sz="1400" dirty="0"/>
              <a:t> </a:t>
            </a:r>
            <a:r>
              <a:rPr lang="ru-RU" sz="1400" dirty="0" smtClean="0"/>
              <a:t>просим принять участие в оформление книги: от вас – фотографии ,как вы совместно с детьми готовитесь к встречи Нового </a:t>
            </a:r>
            <a:r>
              <a:rPr lang="ru-RU" sz="1400" dirty="0" err="1" smtClean="0"/>
              <a:t>года,а</a:t>
            </a:r>
            <a:r>
              <a:rPr lang="ru-RU" sz="1400" dirty="0" smtClean="0"/>
              <a:t> так же как вы его провели ; </a:t>
            </a:r>
            <a:r>
              <a:rPr lang="ru-RU" sz="1400" dirty="0" err="1" smtClean="0"/>
              <a:t>Сказки,стихи,рассказы</a:t>
            </a:r>
            <a:r>
              <a:rPr lang="ru-RU" sz="1400" dirty="0" smtClean="0"/>
              <a:t> </a:t>
            </a:r>
            <a:r>
              <a:rPr lang="ru-RU" sz="1400" dirty="0"/>
              <a:t> </a:t>
            </a:r>
            <a:r>
              <a:rPr lang="ru-RU" sz="1400" dirty="0" smtClean="0"/>
              <a:t>собственного сочинения;  рисунки ).                                 </a:t>
            </a:r>
            <a:r>
              <a:rPr lang="ru-RU" sz="1600" b="1" dirty="0" smtClean="0">
                <a:solidFill>
                  <a:srgbClr val="002060"/>
                </a:solidFill>
              </a:rPr>
              <a:t>Планируем  Новогодние    каникулы!                            </a:t>
            </a:r>
            <a:r>
              <a:rPr lang="ru-RU" sz="15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Новый   год  ждут все. В нашем  распоряжении  одиннадцать дней ,чтобы  отдохнуть и </a:t>
            </a:r>
            <a:r>
              <a:rPr lang="ru-RU" sz="15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повеселиться.Праздник</a:t>
            </a:r>
            <a:r>
              <a:rPr lang="ru-RU" sz="15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должен  запомниться. Вас ждёт  масса  забавных  ситуаций, неожиданных  перевоплощений  ,поэтому обязательно приготовьте  фотоаппарат и видеокамеру . Держите  их  всегда под  рукой , чтобы  успеть  запечатлеть  все  неожиданные  и  забавные  моменты.  Потом вы  вместе  с детьми  оформите  страницу  с фотографиями .</a:t>
            </a:r>
            <a:endParaRPr lang="ru-RU" sz="1500" dirty="0">
              <a:solidFill>
                <a:srgbClr val="002060"/>
              </a:solidFill>
            </a:endParaRPr>
          </a:p>
        </p:txBody>
      </p:sp>
      <p:pic>
        <p:nvPicPr>
          <p:cNvPr id="7" name="Рисунок 6" descr="http://s009.radikal.ru/i307/1201/ba/2375347d1aab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32" y="5286380"/>
            <a:ext cx="2500330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128</Words>
  <Application>Microsoft Office PowerPoint</Application>
  <PresentationFormat>Экран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Газета подготовительной группы №2 Январь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Газета подготовительной группы №2 Январь</dc:title>
  <dc:creator>Оксана</dc:creator>
  <cp:lastModifiedBy>Оксана</cp:lastModifiedBy>
  <cp:revision>5</cp:revision>
  <dcterms:created xsi:type="dcterms:W3CDTF">2015-01-03T10:59:57Z</dcterms:created>
  <dcterms:modified xsi:type="dcterms:W3CDTF">2015-01-03T11:48:17Z</dcterms:modified>
</cp:coreProperties>
</file>