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8505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2013-12-09T05:39:45Z</dcterms:created>
  <dcterms:modified xsi:type="dcterms:W3CDTF">2013-12-09T19:11:20Z</dcterms:modified>
</cp:coreProperties>
</file>