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56" r:id="rId4"/>
    <p:sldId id="265" r:id="rId5"/>
    <p:sldId id="275" r:id="rId6"/>
    <p:sldId id="276" r:id="rId7"/>
    <p:sldId id="277" r:id="rId8"/>
    <p:sldId id="278" r:id="rId9"/>
    <p:sldId id="279" r:id="rId10"/>
    <p:sldId id="280" r:id="rId11"/>
    <p:sldId id="267" r:id="rId12"/>
    <p:sldId id="268" r:id="rId13"/>
    <p:sldId id="272" r:id="rId14"/>
    <p:sldId id="270" r:id="rId15"/>
    <p:sldId id="271" r:id="rId16"/>
    <p:sldId id="269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103" d="100"/>
          <a:sy n="103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B0B-0AEF-43FD-B004-CBE7A483E427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3EAB-2A5F-40E6-8804-C252BF03A80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B0B-0AEF-43FD-B004-CBE7A483E427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3EAB-2A5F-40E6-8804-C252BF03A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B0B-0AEF-43FD-B004-CBE7A483E427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3EAB-2A5F-40E6-8804-C252BF03A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B0B-0AEF-43FD-B004-CBE7A483E427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3EAB-2A5F-40E6-8804-C252BF03A8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B0B-0AEF-43FD-B004-CBE7A483E427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3EAB-2A5F-40E6-8804-C252BF03A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B0B-0AEF-43FD-B004-CBE7A483E427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3EAB-2A5F-40E6-8804-C252BF03A8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B0B-0AEF-43FD-B004-CBE7A483E427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3EAB-2A5F-40E6-8804-C252BF03A8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B0B-0AEF-43FD-B004-CBE7A483E427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3EAB-2A5F-40E6-8804-C252BF03A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B0B-0AEF-43FD-B004-CBE7A483E427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3EAB-2A5F-40E6-8804-C252BF03A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B0B-0AEF-43FD-B004-CBE7A483E427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3EAB-2A5F-40E6-8804-C252BF03A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B0B-0AEF-43FD-B004-CBE7A483E427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3EAB-2A5F-40E6-8804-C252BF03A80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60DB0B-0AEF-43FD-B004-CBE7A483E427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BF3EAB-2A5F-40E6-8804-C252BF03A8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1864817"/>
            <a:ext cx="6229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гости к сказке.</a:t>
            </a:r>
            <a:endParaRPr lang="ru-RU" sz="5400" b="1" cap="none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8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4" y="1564920"/>
            <a:ext cx="2408242" cy="351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76" y="2547882"/>
            <a:ext cx="1623392" cy="253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73" y="2969188"/>
            <a:ext cx="1296603" cy="212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95" y="3814846"/>
            <a:ext cx="1450006" cy="12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01" y="4014718"/>
            <a:ext cx="1245918" cy="10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347403"/>
            <a:ext cx="782752" cy="75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at18.privet.ru/lr/0a139c9fb1215d6abe796aaa00650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4482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g.galya.ru/galya.ru/Pictures/2/2008/08/30/t4_8468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15273"/>
            <a:ext cx="244827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blackver.com/pictures/blog/posts/76/tennis-ball-yello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2289"/>
            <a:ext cx="33123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059832" y="3933056"/>
            <a:ext cx="2594171" cy="2376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762518" y="2622632"/>
            <a:ext cx="1081290" cy="109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139952" y="285293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508104" y="2447993"/>
            <a:ext cx="982960" cy="1269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474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utozam.ru/images/stories/articles/sportivnyj-r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5" y="1772816"/>
            <a:ext cx="3096344" cy="30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952303" y="33186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84870" y="2276872"/>
            <a:ext cx="2448272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9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4-tub-ru.yandex.net/i?id=72581684-4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788024" y="2924944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16216" y="1412776"/>
            <a:ext cx="1512168" cy="3024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8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okna-na-dachu.ru/img/derevjannoe-okno-na-dach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25336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851920" y="2966120"/>
            <a:ext cx="978408" cy="48463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124743"/>
            <a:ext cx="1850504" cy="3898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tatic2.insales.ru/images/products/1/6642/4217330/large_%D0%93%D1%80%D0%B0%D0%BD%D0%B0%D0%B4%D0%B0_%D0%BA%D0%B2_%D0%BD%D0%B0%D0%BF_%D0%BF%D0%BE%D0%B4_Pr_%D0%BA%D1%80%D0%B0%D1%81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3" y="1257839"/>
            <a:ext cx="372657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139952" y="2852936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2060848"/>
            <a:ext cx="2016224" cy="19442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8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icturemecurie.files.wordpress.com/2012/11/bartlett_single_hr.jpg?w=611&amp;h=5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5" y="1173591"/>
            <a:ext cx="3744416" cy="33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355976" y="2888407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693691" y="1772283"/>
            <a:ext cx="1656184" cy="2232248"/>
          </a:xfrm>
          <a:prstGeom prst="triangle">
            <a:avLst>
              <a:gd name="adj" fmla="val 508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65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5" y="2780928"/>
            <a:ext cx="71966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скорой встречи!</a:t>
            </a:r>
            <a:endParaRPr lang="ru-RU" sz="5400" b="1" cap="none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2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8140" y="570887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Загадка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140" y="1340768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за сказка: кошка, внучка</a:t>
            </a:r>
          </a:p>
          <a:p>
            <a:r>
              <a:rPr lang="ru-RU" dirty="0" smtClean="0"/>
              <a:t>Мышь , еще собака Жучка</a:t>
            </a:r>
          </a:p>
          <a:p>
            <a:r>
              <a:rPr lang="ru-RU" dirty="0" smtClean="0"/>
              <a:t>Деду с бабой помогали,</a:t>
            </a:r>
          </a:p>
          <a:p>
            <a:r>
              <a:rPr lang="ru-RU" dirty="0" smtClean="0"/>
              <a:t>Корнеплоды собирали, </a:t>
            </a:r>
          </a:p>
          <a:p>
            <a:r>
              <a:rPr lang="ru-RU" dirty="0" smtClean="0"/>
              <a:t>Дед растил его с душой,</a:t>
            </a:r>
          </a:p>
          <a:p>
            <a:r>
              <a:rPr lang="ru-RU" dirty="0" smtClean="0"/>
              <a:t>Вырос овощ пребольшой,</a:t>
            </a:r>
            <a:br>
              <a:rPr lang="ru-RU" dirty="0" smtClean="0"/>
            </a:br>
            <a:r>
              <a:rPr lang="ru-RU" dirty="0" smtClean="0"/>
              <a:t>Долго он его тащил,</a:t>
            </a:r>
          </a:p>
          <a:p>
            <a:r>
              <a:rPr lang="ru-RU" dirty="0" smtClean="0"/>
              <a:t>Не хватало дедке сил,</a:t>
            </a:r>
          </a:p>
          <a:p>
            <a:r>
              <a:rPr lang="ru-RU" dirty="0" smtClean="0"/>
              <a:t>Прибежала бабка, внучка,</a:t>
            </a:r>
          </a:p>
          <a:p>
            <a:r>
              <a:rPr lang="ru-RU" dirty="0" smtClean="0"/>
              <a:t>Помогала кошка, Жучка.</a:t>
            </a:r>
          </a:p>
          <a:p>
            <a:r>
              <a:rPr lang="ru-RU" dirty="0" smtClean="0"/>
              <a:t>Мышка к ним пришла на помощь-</a:t>
            </a:r>
          </a:p>
          <a:p>
            <a:r>
              <a:rPr lang="ru-RU" dirty="0" smtClean="0"/>
              <a:t>Дружно вытащили овощ.</a:t>
            </a:r>
          </a:p>
          <a:p>
            <a:r>
              <a:rPr lang="ru-RU" dirty="0" smtClean="0"/>
              <a:t>Да, сидел в земле он крепко,</a:t>
            </a:r>
          </a:p>
          <a:p>
            <a:r>
              <a:rPr lang="ru-RU" dirty="0" smtClean="0"/>
              <a:t>Что за сказка?...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2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018.radikal.ru/i515/1202/b2/bf672f3cba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72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4" y="1564920"/>
            <a:ext cx="2408242" cy="351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76" y="2547882"/>
            <a:ext cx="1623392" cy="253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73" y="2969188"/>
            <a:ext cx="1296603" cy="212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95" y="3814846"/>
            <a:ext cx="1450006" cy="12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01" y="4014718"/>
            <a:ext cx="1245918" cy="10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347403"/>
            <a:ext cx="782752" cy="75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7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17" y="2721554"/>
            <a:ext cx="1623392" cy="253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8592"/>
            <a:ext cx="2408242" cy="351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12" y="3130654"/>
            <a:ext cx="1296603" cy="212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15" y="4008836"/>
            <a:ext cx="1450006" cy="12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99" y="4204629"/>
            <a:ext cx="1245918" cy="10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70" y="4501091"/>
            <a:ext cx="782752" cy="75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1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4" y="1564920"/>
            <a:ext cx="2408242" cy="351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76" y="2547882"/>
            <a:ext cx="1623392" cy="253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73" y="2969188"/>
            <a:ext cx="1296603" cy="212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95" y="3814846"/>
            <a:ext cx="1450006" cy="12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01" y="4014718"/>
            <a:ext cx="1245918" cy="10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347403"/>
            <a:ext cx="782752" cy="75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8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4" y="1564920"/>
            <a:ext cx="2408242" cy="351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76" y="2547882"/>
            <a:ext cx="1623392" cy="253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25" y="2936173"/>
            <a:ext cx="1296603" cy="212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06493"/>
            <a:ext cx="1450006" cy="12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78" y="3998300"/>
            <a:ext cx="1245918" cy="10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347403"/>
            <a:ext cx="782752" cy="75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4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4" y="1564920"/>
            <a:ext cx="2408242" cy="351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76" y="2547882"/>
            <a:ext cx="1623392" cy="253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73" y="2969188"/>
            <a:ext cx="1296603" cy="212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95" y="3814846"/>
            <a:ext cx="1450006" cy="12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01" y="4014718"/>
            <a:ext cx="1245918" cy="10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347403"/>
            <a:ext cx="782752" cy="75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8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4" y="1564920"/>
            <a:ext cx="2408242" cy="351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76" y="2547882"/>
            <a:ext cx="1623392" cy="253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73" y="2969188"/>
            <a:ext cx="1296603" cy="212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76" y="4014717"/>
            <a:ext cx="1245918" cy="10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94" y="4347403"/>
            <a:ext cx="782752" cy="75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1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</TotalTime>
  <Words>40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</dc:creator>
  <cp:lastModifiedBy>Егор</cp:lastModifiedBy>
  <cp:revision>11</cp:revision>
  <dcterms:created xsi:type="dcterms:W3CDTF">2013-11-09T14:11:31Z</dcterms:created>
  <dcterms:modified xsi:type="dcterms:W3CDTF">2013-11-18T15:58:00Z</dcterms:modified>
</cp:coreProperties>
</file>