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63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8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8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1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E993-CDAD-4596-A911-A8BB4587E212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59F8-CB3B-494D-8C01-1438879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1" y="683568"/>
            <a:ext cx="5832648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6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2" y="395537"/>
            <a:ext cx="6048672" cy="8325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Утро. Яичница? Очень хорошо! </a:t>
            </a:r>
            <a:r>
              <a:rPr lang="ru-RU" sz="1200" dirty="0" smtClean="0"/>
              <a:t>Ведь дело происходит в выходной, мы никуда не спешим и сможем наконец-то получить от завтрака истинное наслаждение. Причем в компании с ребенком!</a:t>
            </a:r>
          </a:p>
          <a:p>
            <a:pPr marL="0" indent="0">
              <a:buNone/>
            </a:pPr>
            <a:r>
              <a:rPr lang="ru-RU" sz="1200" dirty="0" smtClean="0"/>
              <a:t>Итак, возьмем иглу, проколем ею скорлупу (лучше всего с двух сторон) и выльем содержимое яйца на сковородку. Скорлупу промоем и немного обсушим. У нас в руках прекрасная основа для поделок. Только не за будьте предупредить ребенка, что это очень хрупкий материал.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Что можно смастерить, используя скорлупу? Разумеется, разных животных. Приделайте пластилиновые ножки, ушки, пятачок и, конечно, хвост-крючок. Получится замечательная свинка. Точно так же можно сделать мишку, собачку, зайчика. Получится и слоник (только не забудьте слепить для него красочную попону, а сверху посадить пластилинового человечка). Дайте ребенку пофантазировать и поэкспериментировать. Можно выстроить целую композицию. Или скрепить несколько скорлупок друг за другом и сделать забавную сороконожку. Кроме пластилина вспомогательным материалом может стать цветной картон, из которого получатся клювы, усы, крылья, лапки, забавные юбочки и шляпы.</a:t>
            </a:r>
          </a:p>
          <a:p>
            <a:pPr marL="0" indent="0">
              <a:buNone/>
            </a:pPr>
            <a:r>
              <a:rPr lang="ru-RU" sz="1200" dirty="0" smtClean="0"/>
              <a:t>                    </a:t>
            </a:r>
          </a:p>
          <a:p>
            <a:pPr marL="0" indent="0">
              <a:buNone/>
            </a:pPr>
            <a:r>
              <a:rPr lang="ru-RU" sz="1200" dirty="0" smtClean="0"/>
              <a:t>Многие дети очень любят завершать свой завтрак йогуртом. Яркие коробочки, оставшиеся от него, могут легко превращаться в человечков! Переверните коробочку и придумайте вместе с ребенком смешную мордочку. Глаза — пуговицы (их можно пришить или приклеить), нос (горошина, пуговица, пластилин), рот (цветной картон), волосы (нитки, бумага, спички). Все это лучше продумать и заготовить заранее. Предложите ребенку сделать целую семейку: папу, маму, детишек. Что еще есть на каждой кухне? Картошка, горох, макароны, фасоль... Отличная основа для творчества! Скрепляя между собой спичками небольшие чистые картошины, можно смастерить любую симпатичную поделку: веселые цветы, животных (собачки, ослики, лошадки), человечков, домики... Предоставьте ребенку инициативу и увидите, какая у него богатая фантазия! Вместо картофелин можно использовать луковицы, яблоки, помидоры — все, что есть под рукой.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1835696"/>
            <a:ext cx="1887747" cy="141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5" y="2696340"/>
            <a:ext cx="2438508" cy="138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5" y="2051720"/>
            <a:ext cx="2088232" cy="157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96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73" y="2771802"/>
            <a:ext cx="5760640" cy="2078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Макароны — и те таят массу творческих возможностей. Особенно сейчас, когда в продаже есть самые разные, даже цветные, изделия — ракушки, завитушки, спиральки. Из них можно сделать прекрасные бусы или веселое ожерелье. Возьмите лист белого или цветного картона и клей. Попробуйте создать аппликации из этого «кулинарного» материала. Ребенку помладше будет проще творить на листе, предварительно намазанном пластилином (клеить ничего не нужно, и справиться он сможет сам). Лучше заранее обозначить контур рисунка, чтобы малышу было проще выложить узор: цветы в вазе, загадочный подводный или космический мир.</a:t>
            </a:r>
          </a:p>
          <a:p>
            <a:pPr marL="0" indent="0">
              <a:buNone/>
            </a:pPr>
            <a:r>
              <a:rPr lang="ru-RU" sz="1200" dirty="0" smtClean="0"/>
              <a:t>Интересно получается, когда используются несколько видов материала: вместе с макаронами — фасоль, горох, подсолнечные, арбузные, тыквенные семечки. Предоставьте ребенку возможность комбинировать и фантазировать.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5148064"/>
            <a:ext cx="3547369" cy="344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9" y="467544"/>
            <a:ext cx="2682875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9" y="467544"/>
            <a:ext cx="2005012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27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489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ЯИЧНИЦА ПО ВЫХОДНЫМ</dc:title>
  <dc:creator>DNA7 X64</dc:creator>
  <cp:lastModifiedBy>DNA7 X64</cp:lastModifiedBy>
  <cp:revision>6</cp:revision>
  <dcterms:created xsi:type="dcterms:W3CDTF">2015-01-23T12:36:02Z</dcterms:created>
  <dcterms:modified xsi:type="dcterms:W3CDTF">2015-01-23T12:58:52Z</dcterms:modified>
</cp:coreProperties>
</file>