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4581-6A50-48B7-BF99-C30CB073C6EB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F18C-85F4-4D34-8EFF-E3DCA5DB4E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8996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СЧЕТ В ПРЕДЕЛАХ СЕМИ.</a:t>
            </a:r>
            <a:br>
              <a:rPr lang="ru-RU" dirty="0" smtClean="0"/>
            </a:br>
            <a:r>
              <a:rPr lang="ru-RU" dirty="0" smtClean="0"/>
              <a:t>ГЕОМЕТРИЧЕСКИЕ ФИГУРЫ.</a:t>
            </a:r>
            <a:br>
              <a:rPr lang="ru-RU" dirty="0" smtClean="0"/>
            </a:br>
            <a:r>
              <a:rPr lang="ru-RU" dirty="0" smtClean="0"/>
              <a:t>ЗАКРЕПЛЕНИЕ.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733256"/>
            <a:ext cx="6400800" cy="86409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ст.гр. №8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Чеснокова</a:t>
            </a:r>
            <a:r>
              <a:rPr lang="ru-RU" sz="2000" dirty="0" smtClean="0">
                <a:solidFill>
                  <a:schemeClr val="tx1"/>
                </a:solidFill>
              </a:rPr>
              <a:t> И. 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0688"/>
            <a:ext cx="26642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501008"/>
            <a:ext cx="504056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223224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76672"/>
            <a:ext cx="482453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3284984"/>
            <a:ext cx="3096344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220072" y="3501008"/>
            <a:ext cx="2592288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6732240" y="4725144"/>
            <a:ext cx="216024" cy="10801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293072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1403648" y="2780928"/>
            <a:ext cx="1584176" cy="3384376"/>
            <a:chOff x="539552" y="1052736"/>
            <a:chExt cx="1584176" cy="3384376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827584" y="1052736"/>
              <a:ext cx="1008112" cy="100811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683568" y="1844824"/>
              <a:ext cx="1296144" cy="122413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539552" y="2708920"/>
              <a:ext cx="1584176" cy="136815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59632" y="4077072"/>
              <a:ext cx="216024" cy="36004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20" y="2420888"/>
            <a:ext cx="1143744" cy="2583904"/>
            <a:chOff x="539552" y="1052736"/>
            <a:chExt cx="1584176" cy="3384376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827584" y="1052736"/>
              <a:ext cx="1008112" cy="100811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83568" y="1844824"/>
              <a:ext cx="1296144" cy="122413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539552" y="2708920"/>
              <a:ext cx="1584176" cy="136815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59632" y="4077072"/>
              <a:ext cx="216024" cy="36004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43608" y="836712"/>
            <a:ext cx="864096" cy="2088232"/>
            <a:chOff x="539552" y="1052736"/>
            <a:chExt cx="1584176" cy="3384376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827584" y="1052736"/>
              <a:ext cx="1008112" cy="100811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683568" y="1844824"/>
              <a:ext cx="1296144" cy="122413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539552" y="2708920"/>
              <a:ext cx="1584176" cy="136815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59632" y="4077072"/>
              <a:ext cx="216024" cy="36004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07704" y="260648"/>
            <a:ext cx="792088" cy="1728192"/>
            <a:chOff x="539552" y="1052736"/>
            <a:chExt cx="1584176" cy="3384376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827584" y="1052736"/>
              <a:ext cx="1008112" cy="100811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683568" y="1844824"/>
              <a:ext cx="1296144" cy="122413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39552" y="2708920"/>
              <a:ext cx="1584176" cy="1368152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259632" y="4077072"/>
              <a:ext cx="216024" cy="36004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8184" y="260648"/>
            <a:ext cx="1224136" cy="2376264"/>
            <a:chOff x="5796136" y="476672"/>
            <a:chExt cx="1872208" cy="403244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660232" y="2060848"/>
              <a:ext cx="216024" cy="24482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228184" y="476672"/>
              <a:ext cx="1008112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796136" y="764704"/>
              <a:ext cx="1008112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660232" y="764704"/>
              <a:ext cx="1008112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012160" y="1268760"/>
              <a:ext cx="1008112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6588224" y="1268760"/>
              <a:ext cx="1008112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52320" y="1556792"/>
            <a:ext cx="1368152" cy="3096344"/>
            <a:chOff x="7452320" y="1556792"/>
            <a:chExt cx="1368152" cy="3096344"/>
          </a:xfrm>
        </p:grpSpPr>
        <p:sp>
          <p:nvSpPr>
            <p:cNvPr id="44" name="Овал 43"/>
            <p:cNvSpPr/>
            <p:nvPr/>
          </p:nvSpPr>
          <p:spPr>
            <a:xfrm>
              <a:off x="7452320" y="1556792"/>
              <a:ext cx="1368152" cy="230425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flipH="1">
              <a:off x="7956376" y="3645024"/>
              <a:ext cx="360040" cy="100811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Ромб 51"/>
          <p:cNvSpPr/>
          <p:nvPr/>
        </p:nvSpPr>
        <p:spPr>
          <a:xfrm>
            <a:off x="5940152" y="2996952"/>
            <a:ext cx="1800200" cy="2016224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4788024" y="0"/>
            <a:ext cx="2038350" cy="7050087"/>
          </a:xfrm>
          <a:custGeom>
            <a:avLst/>
            <a:gdLst>
              <a:gd name="connsiteX0" fmla="*/ 180975 w 2038350"/>
              <a:gd name="connsiteY0" fmla="*/ 0 h 7050087"/>
              <a:gd name="connsiteX1" fmla="*/ 323850 w 2038350"/>
              <a:gd name="connsiteY1" fmla="*/ 209550 h 7050087"/>
              <a:gd name="connsiteX2" fmla="*/ 38100 w 2038350"/>
              <a:gd name="connsiteY2" fmla="*/ 704850 h 7050087"/>
              <a:gd name="connsiteX3" fmla="*/ 552450 w 2038350"/>
              <a:gd name="connsiteY3" fmla="*/ 1285875 h 7050087"/>
              <a:gd name="connsiteX4" fmla="*/ 1066800 w 2038350"/>
              <a:gd name="connsiteY4" fmla="*/ 2066925 h 7050087"/>
              <a:gd name="connsiteX5" fmla="*/ 581025 w 2038350"/>
              <a:gd name="connsiteY5" fmla="*/ 3076575 h 7050087"/>
              <a:gd name="connsiteX6" fmla="*/ 1152525 w 2038350"/>
              <a:gd name="connsiteY6" fmla="*/ 3695700 h 7050087"/>
              <a:gd name="connsiteX7" fmla="*/ 790575 w 2038350"/>
              <a:gd name="connsiteY7" fmla="*/ 4600575 h 7050087"/>
              <a:gd name="connsiteX8" fmla="*/ 1533525 w 2038350"/>
              <a:gd name="connsiteY8" fmla="*/ 5753100 h 7050087"/>
              <a:gd name="connsiteX9" fmla="*/ 1924050 w 2038350"/>
              <a:gd name="connsiteY9" fmla="*/ 6838950 h 7050087"/>
              <a:gd name="connsiteX10" fmla="*/ 2028825 w 2038350"/>
              <a:gd name="connsiteY10" fmla="*/ 7019925 h 7050087"/>
              <a:gd name="connsiteX11" fmla="*/ 1981200 w 2038350"/>
              <a:gd name="connsiteY11" fmla="*/ 7000875 h 705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350" h="7050087">
                <a:moveTo>
                  <a:pt x="180975" y="0"/>
                </a:moveTo>
                <a:cubicBezTo>
                  <a:pt x="264318" y="46037"/>
                  <a:pt x="347662" y="92075"/>
                  <a:pt x="323850" y="209550"/>
                </a:cubicBezTo>
                <a:cubicBezTo>
                  <a:pt x="300038" y="327025"/>
                  <a:pt x="0" y="525463"/>
                  <a:pt x="38100" y="704850"/>
                </a:cubicBezTo>
                <a:cubicBezTo>
                  <a:pt x="76200" y="884237"/>
                  <a:pt x="381000" y="1058863"/>
                  <a:pt x="552450" y="1285875"/>
                </a:cubicBezTo>
                <a:cubicBezTo>
                  <a:pt x="723900" y="1512887"/>
                  <a:pt x="1062038" y="1768475"/>
                  <a:pt x="1066800" y="2066925"/>
                </a:cubicBezTo>
                <a:cubicBezTo>
                  <a:pt x="1071563" y="2365375"/>
                  <a:pt x="566738" y="2805113"/>
                  <a:pt x="581025" y="3076575"/>
                </a:cubicBezTo>
                <a:cubicBezTo>
                  <a:pt x="595313" y="3348038"/>
                  <a:pt x="1117600" y="3441700"/>
                  <a:pt x="1152525" y="3695700"/>
                </a:cubicBezTo>
                <a:cubicBezTo>
                  <a:pt x="1187450" y="3949700"/>
                  <a:pt x="727075" y="4257675"/>
                  <a:pt x="790575" y="4600575"/>
                </a:cubicBezTo>
                <a:cubicBezTo>
                  <a:pt x="854075" y="4943475"/>
                  <a:pt x="1344613" y="5380038"/>
                  <a:pt x="1533525" y="5753100"/>
                </a:cubicBezTo>
                <a:cubicBezTo>
                  <a:pt x="1722438" y="6126163"/>
                  <a:pt x="1841500" y="6627813"/>
                  <a:pt x="1924050" y="6838950"/>
                </a:cubicBezTo>
                <a:cubicBezTo>
                  <a:pt x="2006600" y="7050087"/>
                  <a:pt x="2019300" y="6992938"/>
                  <a:pt x="2028825" y="7019925"/>
                </a:cubicBezTo>
                <a:cubicBezTo>
                  <a:pt x="2038350" y="7046912"/>
                  <a:pt x="1981200" y="7000875"/>
                  <a:pt x="1981200" y="7000875"/>
                </a:cubicBezTo>
              </a:path>
            </a:pathLst>
          </a:custGeom>
          <a:ln w="476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2267744" y="0"/>
            <a:ext cx="2017713" cy="7037388"/>
          </a:xfrm>
          <a:custGeom>
            <a:avLst/>
            <a:gdLst>
              <a:gd name="connsiteX0" fmla="*/ 1990725 w 2017713"/>
              <a:gd name="connsiteY0" fmla="*/ 0 h 7037388"/>
              <a:gd name="connsiteX1" fmla="*/ 1600200 w 2017713"/>
              <a:gd name="connsiteY1" fmla="*/ 333375 h 7037388"/>
              <a:gd name="connsiteX2" fmla="*/ 1895475 w 2017713"/>
              <a:gd name="connsiteY2" fmla="*/ 971550 h 7037388"/>
              <a:gd name="connsiteX3" fmla="*/ 866775 w 2017713"/>
              <a:gd name="connsiteY3" fmla="*/ 1619250 h 7037388"/>
              <a:gd name="connsiteX4" fmla="*/ 1428750 w 2017713"/>
              <a:gd name="connsiteY4" fmla="*/ 3200400 h 7037388"/>
              <a:gd name="connsiteX5" fmla="*/ 809625 w 2017713"/>
              <a:gd name="connsiteY5" fmla="*/ 3505200 h 7037388"/>
              <a:gd name="connsiteX6" fmla="*/ 923925 w 2017713"/>
              <a:gd name="connsiteY6" fmla="*/ 4867275 h 7037388"/>
              <a:gd name="connsiteX7" fmla="*/ 742950 w 2017713"/>
              <a:gd name="connsiteY7" fmla="*/ 5238750 h 7037388"/>
              <a:gd name="connsiteX8" fmla="*/ 1047750 w 2017713"/>
              <a:gd name="connsiteY8" fmla="*/ 6124575 h 7037388"/>
              <a:gd name="connsiteX9" fmla="*/ 152400 w 2017713"/>
              <a:gd name="connsiteY9" fmla="*/ 6896100 h 7037388"/>
              <a:gd name="connsiteX10" fmla="*/ 133350 w 2017713"/>
              <a:gd name="connsiteY10" fmla="*/ 6972300 h 703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7713" h="7037388">
                <a:moveTo>
                  <a:pt x="1990725" y="0"/>
                </a:moveTo>
                <a:cubicBezTo>
                  <a:pt x="1803400" y="85725"/>
                  <a:pt x="1616075" y="171450"/>
                  <a:pt x="1600200" y="333375"/>
                </a:cubicBezTo>
                <a:cubicBezTo>
                  <a:pt x="1584325" y="495300"/>
                  <a:pt x="2017713" y="757238"/>
                  <a:pt x="1895475" y="971550"/>
                </a:cubicBezTo>
                <a:cubicBezTo>
                  <a:pt x="1773238" y="1185863"/>
                  <a:pt x="944563" y="1247775"/>
                  <a:pt x="866775" y="1619250"/>
                </a:cubicBezTo>
                <a:cubicBezTo>
                  <a:pt x="788988" y="1990725"/>
                  <a:pt x="1438275" y="2886075"/>
                  <a:pt x="1428750" y="3200400"/>
                </a:cubicBezTo>
                <a:cubicBezTo>
                  <a:pt x="1419225" y="3514725"/>
                  <a:pt x="893762" y="3227388"/>
                  <a:pt x="809625" y="3505200"/>
                </a:cubicBezTo>
                <a:cubicBezTo>
                  <a:pt x="725488" y="3783012"/>
                  <a:pt x="935037" y="4578350"/>
                  <a:pt x="923925" y="4867275"/>
                </a:cubicBezTo>
                <a:cubicBezTo>
                  <a:pt x="912813" y="5156200"/>
                  <a:pt x="722313" y="5029200"/>
                  <a:pt x="742950" y="5238750"/>
                </a:cubicBezTo>
                <a:cubicBezTo>
                  <a:pt x="763587" y="5448300"/>
                  <a:pt x="1146175" y="5848350"/>
                  <a:pt x="1047750" y="6124575"/>
                </a:cubicBezTo>
                <a:cubicBezTo>
                  <a:pt x="949325" y="6400800"/>
                  <a:pt x="304800" y="6754812"/>
                  <a:pt x="152400" y="6896100"/>
                </a:cubicBezTo>
                <a:cubicBezTo>
                  <a:pt x="0" y="7037388"/>
                  <a:pt x="66675" y="7004844"/>
                  <a:pt x="133350" y="6972300"/>
                </a:cubicBezTo>
              </a:path>
            </a:pathLst>
          </a:custGeom>
          <a:ln w="476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ятно 1 59"/>
          <p:cNvSpPr/>
          <p:nvPr/>
        </p:nvSpPr>
        <p:spPr>
          <a:xfrm>
            <a:off x="2987824" y="5949280"/>
            <a:ext cx="936104" cy="64807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ятно 1 60"/>
          <p:cNvSpPr/>
          <p:nvPr/>
        </p:nvSpPr>
        <p:spPr>
          <a:xfrm>
            <a:off x="5292080" y="2276872"/>
            <a:ext cx="504056" cy="432048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ятно 1 61"/>
          <p:cNvSpPr/>
          <p:nvPr/>
        </p:nvSpPr>
        <p:spPr>
          <a:xfrm>
            <a:off x="5436096" y="1916832"/>
            <a:ext cx="504056" cy="432048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ятно 1 62"/>
          <p:cNvSpPr/>
          <p:nvPr/>
        </p:nvSpPr>
        <p:spPr>
          <a:xfrm>
            <a:off x="3779912" y="0"/>
            <a:ext cx="504056" cy="432048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8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5805264"/>
            <a:ext cx="6635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 РЕБЯТА!!!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8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4797152"/>
            <a:ext cx="68082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ВОЗДУШНЫХ ШАРОВ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280499" cy="2088232"/>
          </a:xfrm>
          <a:prstGeom prst="rect">
            <a:avLst/>
          </a:prstGeom>
          <a:noFill/>
        </p:spPr>
      </p:pic>
      <p:pic>
        <p:nvPicPr>
          <p:cNvPr id="15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2304256" cy="2109986"/>
          </a:xfrm>
          <a:prstGeom prst="rect">
            <a:avLst/>
          </a:prstGeom>
          <a:noFill/>
        </p:spPr>
      </p:pic>
      <p:pic>
        <p:nvPicPr>
          <p:cNvPr id="16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159"/>
            <a:ext cx="1907704" cy="1746867"/>
          </a:xfrm>
          <a:prstGeom prst="rect">
            <a:avLst/>
          </a:prstGeom>
          <a:noFill/>
        </p:spPr>
      </p:pic>
      <p:pic>
        <p:nvPicPr>
          <p:cNvPr id="18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995853" cy="1827584"/>
          </a:xfrm>
          <a:prstGeom prst="rect">
            <a:avLst/>
          </a:prstGeom>
          <a:noFill/>
        </p:spPr>
      </p:pic>
      <p:pic>
        <p:nvPicPr>
          <p:cNvPr id="19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1970231" cy="1804122"/>
          </a:xfrm>
          <a:prstGeom prst="rect">
            <a:avLst/>
          </a:prstGeom>
          <a:noFill/>
        </p:spPr>
      </p:pic>
      <p:pic>
        <p:nvPicPr>
          <p:cNvPr id="20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052" y="4221088"/>
            <a:ext cx="1965948" cy="1800200"/>
          </a:xfrm>
          <a:prstGeom prst="rect">
            <a:avLst/>
          </a:prstGeom>
          <a:noFill/>
        </p:spPr>
      </p:pic>
      <p:pic>
        <p:nvPicPr>
          <p:cNvPr id="21" name="Picture 12" descr="C:\Users\Инна\Desktop\снежинк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1995853" cy="182758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04048" y="116632"/>
            <a:ext cx="3960440" cy="923330"/>
          </a:xfrm>
          <a:prstGeom prst="rect">
            <a:avLst/>
          </a:prstGeom>
          <a:noFill/>
          <a:ln w="63500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 нос Маринке упали две снежинки,</a:t>
            </a:r>
          </a:p>
          <a:p>
            <a:r>
              <a:rPr lang="ru-RU" dirty="0" smtClean="0"/>
              <a:t>И пять сестричке – на косички </a:t>
            </a:r>
          </a:p>
          <a:p>
            <a:r>
              <a:rPr lang="ru-RU" dirty="0" smtClean="0"/>
              <a:t>Сколько же снежинок?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520281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+ 5 = 7</a:t>
            </a:r>
            <a:endParaRPr lang="ru-RU" sz="19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188997" y="796999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1989196" y="796997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3861406" y="796999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5805622" y="796999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2781285" y="4835243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4941525" y="4835242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2499">
            <a:off x="6787163" y="4835241"/>
            <a:ext cx="2347352" cy="1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504" y="5517232"/>
            <a:ext cx="2808312" cy="1200329"/>
          </a:xfrm>
          <a:prstGeom prst="rect">
            <a:avLst/>
          </a:prstGeom>
          <a:noFill/>
          <a:ln w="635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Бабушка внучку дала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Четыре вкусных пирожка.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Внучке еще три дала.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Сколько ж она испекла?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00808"/>
            <a:ext cx="8520282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9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+ 3 = 7</a:t>
            </a:r>
            <a:endParaRPr lang="ru-RU" sz="19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Инна\Desktop\424758cc11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653136"/>
            <a:ext cx="1743581" cy="1584176"/>
          </a:xfrm>
          <a:prstGeom prst="rect">
            <a:avLst/>
          </a:prstGeom>
          <a:noFill/>
        </p:spPr>
      </p:pic>
      <p:pic>
        <p:nvPicPr>
          <p:cNvPr id="10" name="Picture 7" descr="C:\Users\Инна\Desktop\424758cc11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6"/>
            <a:ext cx="1743581" cy="1584176"/>
          </a:xfrm>
          <a:prstGeom prst="rect">
            <a:avLst/>
          </a:prstGeom>
          <a:noFill/>
        </p:spPr>
      </p:pic>
      <p:pic>
        <p:nvPicPr>
          <p:cNvPr id="11" name="Picture 7" descr="C:\Users\Инна\Desktop\424758cc11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419" y="4725144"/>
            <a:ext cx="1743581" cy="1584176"/>
          </a:xfrm>
          <a:prstGeom prst="rect">
            <a:avLst/>
          </a:prstGeom>
          <a:noFill/>
        </p:spPr>
      </p:pic>
      <p:pic>
        <p:nvPicPr>
          <p:cNvPr id="3080" name="Picture 8" descr="C:\Users\Инна\Desktop\424758cc11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1872208" cy="1806131"/>
          </a:xfrm>
          <a:prstGeom prst="rect">
            <a:avLst/>
          </a:prstGeom>
          <a:noFill/>
        </p:spPr>
      </p:pic>
      <p:pic>
        <p:nvPicPr>
          <p:cNvPr id="13" name="Picture 7" descr="C:\Users\Инна\Desktop\424758cc11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653136"/>
            <a:ext cx="1743581" cy="1584176"/>
          </a:xfrm>
          <a:prstGeom prst="rect">
            <a:avLst/>
          </a:prstGeom>
          <a:noFill/>
        </p:spPr>
      </p:pic>
      <p:pic>
        <p:nvPicPr>
          <p:cNvPr id="14" name="Picture 8" descr="C:\Users\Инна\Desktop\424758cc11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12776"/>
            <a:ext cx="1944216" cy="1875597"/>
          </a:xfrm>
          <a:prstGeom prst="rect">
            <a:avLst/>
          </a:prstGeom>
          <a:noFill/>
        </p:spPr>
      </p:pic>
      <p:pic>
        <p:nvPicPr>
          <p:cNvPr id="15" name="Picture 8" descr="C:\Users\Инна\Desktop\424758cc11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48680"/>
            <a:ext cx="1800200" cy="1736664"/>
          </a:xfrm>
          <a:prstGeom prst="rect">
            <a:avLst/>
          </a:prstGeom>
          <a:noFill/>
        </p:spPr>
      </p:pic>
      <p:pic>
        <p:nvPicPr>
          <p:cNvPr id="16" name="Picture 8" descr="C:\Users\Инна\Desktop\424758cc11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12776"/>
            <a:ext cx="1872208" cy="1806131"/>
          </a:xfrm>
          <a:prstGeom prst="rect">
            <a:avLst/>
          </a:prstGeom>
          <a:noFill/>
        </p:spPr>
      </p:pic>
      <p:pic>
        <p:nvPicPr>
          <p:cNvPr id="18" name="Picture 8" descr="C:\Users\Инна\Desktop\424758cc11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620688"/>
            <a:ext cx="1800200" cy="1736664"/>
          </a:xfrm>
          <a:prstGeom prst="rect">
            <a:avLst/>
          </a:prstGeom>
          <a:noFill/>
        </p:spPr>
      </p:pic>
      <p:pic>
        <p:nvPicPr>
          <p:cNvPr id="19" name="Picture 8" descr="C:\Users\Инна\Desktop\424758cc11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1872208" cy="1806131"/>
          </a:xfrm>
          <a:prstGeom prst="rect">
            <a:avLst/>
          </a:prstGeom>
          <a:noFill/>
        </p:spPr>
      </p:pic>
      <p:pic>
        <p:nvPicPr>
          <p:cNvPr id="17" name="Picture 8" descr="C:\Users\Инна\Desktop\424758cc11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620688"/>
            <a:ext cx="1872208" cy="180613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504" y="5229200"/>
            <a:ext cx="2555776" cy="1200329"/>
          </a:xfrm>
          <a:prstGeom prst="rect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Петя маме помогал,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Семь тарелок намывал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Четыре чистые уже,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Еще осталось только…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8520282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– 4 = 3</a:t>
            </a:r>
            <a:endParaRPr lang="ru-RU" sz="1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44824"/>
            <a:ext cx="1835696" cy="2438465"/>
          </a:xfrm>
          <a:prstGeom prst="rect">
            <a:avLst/>
          </a:prstGeom>
          <a:noFill/>
        </p:spPr>
      </p:pic>
      <p:pic>
        <p:nvPicPr>
          <p:cNvPr id="11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1872208" cy="2486966"/>
          </a:xfrm>
          <a:prstGeom prst="rect">
            <a:avLst/>
          </a:prstGeom>
          <a:noFill/>
        </p:spPr>
      </p:pic>
      <p:pic>
        <p:nvPicPr>
          <p:cNvPr id="12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1897287" cy="2520280"/>
          </a:xfrm>
          <a:prstGeom prst="rect">
            <a:avLst/>
          </a:prstGeom>
          <a:noFill/>
        </p:spPr>
      </p:pic>
      <p:pic>
        <p:nvPicPr>
          <p:cNvPr id="13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1872208" cy="2486966"/>
          </a:xfrm>
          <a:prstGeom prst="rect">
            <a:avLst/>
          </a:prstGeom>
          <a:noFill/>
        </p:spPr>
      </p:pic>
      <p:pic>
        <p:nvPicPr>
          <p:cNvPr id="14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2016224" cy="2678271"/>
          </a:xfrm>
          <a:prstGeom prst="rect">
            <a:avLst/>
          </a:prstGeom>
          <a:noFill/>
        </p:spPr>
      </p:pic>
      <p:pic>
        <p:nvPicPr>
          <p:cNvPr id="15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12976"/>
            <a:ext cx="1897287" cy="2520280"/>
          </a:xfrm>
          <a:prstGeom prst="rect">
            <a:avLst/>
          </a:prstGeom>
          <a:noFill/>
        </p:spPr>
      </p:pic>
      <p:pic>
        <p:nvPicPr>
          <p:cNvPr id="16" name="Picture 6" descr="C:\Users\Инна\Desktop\0_9c066_13d608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296" y="1916832"/>
            <a:ext cx="2005704" cy="26642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2048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5010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23488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5010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23488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36450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2420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СЧЕТ В ПРЕДЕЛАХ СЕМИ. ГЕОМЕТРИЧЕСКИЕ ФИГУРЫ. ЗАКРЕПЛЕНИЕ.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СЧЕТ В ПРЕДЕЛАХ СЕМИ. ГЕОМЕТРИЧЕСКИЕ ФИГУРЫ. ЗАКРЕПЛЕНИЕ.</dc:title>
  <dc:creator>Инна</dc:creator>
  <cp:lastModifiedBy>Инна</cp:lastModifiedBy>
  <cp:revision>11</cp:revision>
  <dcterms:created xsi:type="dcterms:W3CDTF">2014-02-02T08:16:04Z</dcterms:created>
  <dcterms:modified xsi:type="dcterms:W3CDTF">2014-02-02T09:50:29Z</dcterms:modified>
</cp:coreProperties>
</file>