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6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07" autoAdjust="0"/>
  </p:normalViewPr>
  <p:slideViewPr>
    <p:cSldViewPr>
      <p:cViewPr varScale="1">
        <p:scale>
          <a:sx n="65" d="100"/>
          <a:sy n="65" d="100"/>
        </p:scale>
        <p:origin x="-14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E8A5B1-1028-4277-B09C-E66052D4A0C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CB5F46-0789-451B-94C5-CE2C6E094121}">
      <dgm:prSet phldrT="[Текст]" custT="1"/>
      <dgm:spPr/>
      <dgm:t>
        <a:bodyPr/>
        <a:lstStyle/>
        <a:p>
          <a:r>
            <a:rPr lang="ru-RU" sz="3200" dirty="0" smtClean="0"/>
            <a:t>Развивать </a:t>
          </a:r>
        </a:p>
        <a:p>
          <a:r>
            <a:rPr lang="ru-RU" sz="3200" dirty="0" smtClean="0"/>
            <a:t>речь</a:t>
          </a:r>
          <a:endParaRPr lang="ru-RU" sz="3200" dirty="0"/>
        </a:p>
      </dgm:t>
    </dgm:pt>
    <dgm:pt modelId="{88308EBC-358F-4612-8948-7880AEBA3493}" type="parTrans" cxnId="{4201CEDB-0D2E-4FF4-894F-83FD8C99705C}">
      <dgm:prSet/>
      <dgm:spPr/>
      <dgm:t>
        <a:bodyPr/>
        <a:lstStyle/>
        <a:p>
          <a:endParaRPr lang="ru-RU"/>
        </a:p>
      </dgm:t>
    </dgm:pt>
    <dgm:pt modelId="{24B0ABB7-0AD6-449D-93B4-DC310FDFAD62}" type="sibTrans" cxnId="{4201CEDB-0D2E-4FF4-894F-83FD8C99705C}">
      <dgm:prSet/>
      <dgm:spPr/>
      <dgm:t>
        <a:bodyPr/>
        <a:lstStyle/>
        <a:p>
          <a:endParaRPr lang="ru-RU"/>
        </a:p>
      </dgm:t>
    </dgm:pt>
    <dgm:pt modelId="{4959073F-BB25-47FD-904A-A2CCBBFBDE4E}">
      <dgm:prSet phldrT="[Текст]" custT="1"/>
      <dgm:spPr/>
      <dgm:t>
        <a:bodyPr/>
        <a:lstStyle/>
        <a:p>
          <a:r>
            <a:rPr lang="ru-RU" sz="3200" dirty="0" smtClean="0"/>
            <a:t>Развивать мышление и память</a:t>
          </a:r>
          <a:endParaRPr lang="ru-RU" sz="3200" dirty="0"/>
        </a:p>
      </dgm:t>
    </dgm:pt>
    <dgm:pt modelId="{08574789-C137-447D-A392-DEAA2382F9BB}" type="parTrans" cxnId="{9442AAFE-EE2A-4532-91B4-99773E6A3A53}">
      <dgm:prSet/>
      <dgm:spPr/>
      <dgm:t>
        <a:bodyPr/>
        <a:lstStyle/>
        <a:p>
          <a:endParaRPr lang="ru-RU"/>
        </a:p>
      </dgm:t>
    </dgm:pt>
    <dgm:pt modelId="{76BEAF8D-79CD-4918-9425-3EACDFC05A15}" type="sibTrans" cxnId="{9442AAFE-EE2A-4532-91B4-99773E6A3A53}">
      <dgm:prSet/>
      <dgm:spPr/>
      <dgm:t>
        <a:bodyPr/>
        <a:lstStyle/>
        <a:p>
          <a:endParaRPr lang="ru-RU"/>
        </a:p>
      </dgm:t>
    </dgm:pt>
    <dgm:pt modelId="{1987CFCC-C813-461D-838C-67FE1DA8E4AC}">
      <dgm:prSet phldrT="[Текст]" custT="1"/>
      <dgm:spPr/>
      <dgm:t>
        <a:bodyPr/>
        <a:lstStyle/>
        <a:p>
          <a:r>
            <a:rPr lang="ru-RU" sz="3200" dirty="0" smtClean="0"/>
            <a:t>Обучать , расширять кругозор</a:t>
          </a:r>
          <a:endParaRPr lang="ru-RU" sz="3200" dirty="0"/>
        </a:p>
      </dgm:t>
    </dgm:pt>
    <dgm:pt modelId="{FD58BE8D-9926-4D75-BCE1-83395F8AB527}" type="parTrans" cxnId="{67822A58-77FD-4648-85C4-217124B7A708}">
      <dgm:prSet/>
      <dgm:spPr/>
      <dgm:t>
        <a:bodyPr/>
        <a:lstStyle/>
        <a:p>
          <a:endParaRPr lang="ru-RU"/>
        </a:p>
      </dgm:t>
    </dgm:pt>
    <dgm:pt modelId="{C20BE9C7-A4A2-457C-BF06-ED359DC52895}" type="sibTrans" cxnId="{67822A58-77FD-4648-85C4-217124B7A708}">
      <dgm:prSet/>
      <dgm:spPr/>
      <dgm:t>
        <a:bodyPr/>
        <a:lstStyle/>
        <a:p>
          <a:endParaRPr lang="ru-RU"/>
        </a:p>
      </dgm:t>
    </dgm:pt>
    <dgm:pt modelId="{33FD28C6-6EA4-42E4-B062-C6CEF2C5B69E}">
      <dgm:prSet phldrT="[Текст]" custT="1"/>
      <dgm:spPr/>
      <dgm:t>
        <a:bodyPr/>
        <a:lstStyle/>
        <a:p>
          <a:r>
            <a:rPr lang="ru-RU" sz="3200" dirty="0" smtClean="0"/>
            <a:t>Развивать творческие способности, воображение</a:t>
          </a:r>
        </a:p>
        <a:p>
          <a:endParaRPr lang="ru-RU" sz="2400" dirty="0"/>
        </a:p>
      </dgm:t>
    </dgm:pt>
    <dgm:pt modelId="{AA3D301A-1D31-46F4-A03C-D37A2967E717}" type="parTrans" cxnId="{5DAFA2D7-4835-4C6A-9240-D1E655D2966B}">
      <dgm:prSet/>
      <dgm:spPr/>
      <dgm:t>
        <a:bodyPr/>
        <a:lstStyle/>
        <a:p>
          <a:endParaRPr lang="ru-RU"/>
        </a:p>
      </dgm:t>
    </dgm:pt>
    <dgm:pt modelId="{2DFD0124-0E78-47CC-989D-980078AC68AB}" type="sibTrans" cxnId="{5DAFA2D7-4835-4C6A-9240-D1E655D2966B}">
      <dgm:prSet/>
      <dgm:spPr/>
      <dgm:t>
        <a:bodyPr/>
        <a:lstStyle/>
        <a:p>
          <a:endParaRPr lang="ru-RU"/>
        </a:p>
      </dgm:t>
    </dgm:pt>
    <dgm:pt modelId="{C3189321-906F-4DDB-BD77-0B5B36EFD880}">
      <dgm:prSet phldrT="[Текст]" custT="1"/>
      <dgm:spPr/>
      <dgm:t>
        <a:bodyPr/>
        <a:lstStyle/>
        <a:p>
          <a:r>
            <a:rPr lang="ru-RU" sz="3200" dirty="0" smtClean="0"/>
            <a:t>Воспитывать и социализировать</a:t>
          </a:r>
          <a:endParaRPr lang="ru-RU" sz="3200" dirty="0"/>
        </a:p>
      </dgm:t>
    </dgm:pt>
    <dgm:pt modelId="{E75B098D-C7FE-41E0-88F3-BF1D54541112}" type="parTrans" cxnId="{341DD555-E108-45B2-8437-2652B61D5F16}">
      <dgm:prSet/>
      <dgm:spPr/>
      <dgm:t>
        <a:bodyPr/>
        <a:lstStyle/>
        <a:p>
          <a:endParaRPr lang="ru-RU"/>
        </a:p>
      </dgm:t>
    </dgm:pt>
    <dgm:pt modelId="{3AA7ED88-B172-403A-814B-D768AB289FF7}" type="sibTrans" cxnId="{341DD555-E108-45B2-8437-2652B61D5F16}">
      <dgm:prSet/>
      <dgm:spPr/>
      <dgm:t>
        <a:bodyPr/>
        <a:lstStyle/>
        <a:p>
          <a:endParaRPr lang="ru-RU"/>
        </a:p>
      </dgm:t>
    </dgm:pt>
    <dgm:pt modelId="{AB700C93-7897-42BC-8CE5-6C9A601DC68A}" type="pres">
      <dgm:prSet presAssocID="{F5E8A5B1-1028-4277-B09C-E66052D4A0C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CFF253-937E-4D46-9D7C-22A2B6FC74A7}" type="pres">
      <dgm:prSet presAssocID="{BDCB5F46-0789-451B-94C5-CE2C6E094121}" presName="node" presStyleLbl="node1" presStyleIdx="0" presStyleCnt="5" custScaleX="115279" custScaleY="198329" custLinFactNeighborX="-3962" custLinFactNeighborY="-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BACBC-4ED6-4D5E-8FDA-F3F1375A6855}" type="pres">
      <dgm:prSet presAssocID="{24B0ABB7-0AD6-449D-93B4-DC310FDFAD62}" presName="sibTrans" presStyleCnt="0"/>
      <dgm:spPr/>
    </dgm:pt>
    <dgm:pt modelId="{AB0195D5-FA2C-4B2A-AA96-26A179B03348}" type="pres">
      <dgm:prSet presAssocID="{4959073F-BB25-47FD-904A-A2CCBBFBDE4E}" presName="node" presStyleLbl="node1" presStyleIdx="1" presStyleCnt="5" custScaleX="113212" custScaleY="198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2ABDE-61EF-4BC6-BE2B-9216B0C0E7B6}" type="pres">
      <dgm:prSet presAssocID="{76BEAF8D-79CD-4918-9425-3EACDFC05A15}" presName="sibTrans" presStyleCnt="0"/>
      <dgm:spPr/>
    </dgm:pt>
    <dgm:pt modelId="{DC7F7F00-D291-4560-B7A3-7639B5F80B8B}" type="pres">
      <dgm:prSet presAssocID="{1987CFCC-C813-461D-838C-67FE1DA8E4AC}" presName="node" presStyleLbl="node1" presStyleIdx="2" presStyleCnt="5" custScaleX="116827" custScaleY="198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09026B-8035-4D0D-87F4-713772180DE3}" type="pres">
      <dgm:prSet presAssocID="{C20BE9C7-A4A2-457C-BF06-ED359DC52895}" presName="sibTrans" presStyleCnt="0"/>
      <dgm:spPr/>
    </dgm:pt>
    <dgm:pt modelId="{3A074881-935A-458C-81F2-AEFF2073498E}" type="pres">
      <dgm:prSet presAssocID="{33FD28C6-6EA4-42E4-B062-C6CEF2C5B69E}" presName="node" presStyleLbl="node1" presStyleIdx="3" presStyleCnt="5" custScaleX="191151" custScaleY="193138" custLinFactNeighborX="892" custLinFactNeighborY="-8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3BFC9-5B00-4417-A1B1-5B1CEBC5C447}" type="pres">
      <dgm:prSet presAssocID="{2DFD0124-0E78-47CC-989D-980078AC68AB}" presName="sibTrans" presStyleCnt="0"/>
      <dgm:spPr/>
    </dgm:pt>
    <dgm:pt modelId="{64B68E56-5BCE-49AE-AF7E-2E34CE2E913A}" type="pres">
      <dgm:prSet presAssocID="{C3189321-906F-4DDB-BD77-0B5B36EFD880}" presName="node" presStyleLbl="node1" presStyleIdx="4" presStyleCnt="5" custScaleX="173875" custScaleY="167480" custLinFactNeighborX="-2660" custLinFactNeighborY="-26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5140F0-DBDA-4FD2-86F4-816CDFE0F652}" type="presOf" srcId="{F5E8A5B1-1028-4277-B09C-E66052D4A0C1}" destId="{AB700C93-7897-42BC-8CE5-6C9A601DC68A}" srcOrd="0" destOrd="0" presId="urn:microsoft.com/office/officeart/2005/8/layout/default"/>
    <dgm:cxn modelId="{67822A58-77FD-4648-85C4-217124B7A708}" srcId="{F5E8A5B1-1028-4277-B09C-E66052D4A0C1}" destId="{1987CFCC-C813-461D-838C-67FE1DA8E4AC}" srcOrd="2" destOrd="0" parTransId="{FD58BE8D-9926-4D75-BCE1-83395F8AB527}" sibTransId="{C20BE9C7-A4A2-457C-BF06-ED359DC52895}"/>
    <dgm:cxn modelId="{5DAFA2D7-4835-4C6A-9240-D1E655D2966B}" srcId="{F5E8A5B1-1028-4277-B09C-E66052D4A0C1}" destId="{33FD28C6-6EA4-42E4-B062-C6CEF2C5B69E}" srcOrd="3" destOrd="0" parTransId="{AA3D301A-1D31-46F4-A03C-D37A2967E717}" sibTransId="{2DFD0124-0E78-47CC-989D-980078AC68AB}"/>
    <dgm:cxn modelId="{4201CEDB-0D2E-4FF4-894F-83FD8C99705C}" srcId="{F5E8A5B1-1028-4277-B09C-E66052D4A0C1}" destId="{BDCB5F46-0789-451B-94C5-CE2C6E094121}" srcOrd="0" destOrd="0" parTransId="{88308EBC-358F-4612-8948-7880AEBA3493}" sibTransId="{24B0ABB7-0AD6-449D-93B4-DC310FDFAD62}"/>
    <dgm:cxn modelId="{CDF4DD39-DEFC-4357-AEA6-E99ADC833D0B}" type="presOf" srcId="{33FD28C6-6EA4-42E4-B062-C6CEF2C5B69E}" destId="{3A074881-935A-458C-81F2-AEFF2073498E}" srcOrd="0" destOrd="0" presId="urn:microsoft.com/office/officeart/2005/8/layout/default"/>
    <dgm:cxn modelId="{CE6AF112-2EC7-4E28-A422-53116089DF7F}" type="presOf" srcId="{4959073F-BB25-47FD-904A-A2CCBBFBDE4E}" destId="{AB0195D5-FA2C-4B2A-AA96-26A179B03348}" srcOrd="0" destOrd="0" presId="urn:microsoft.com/office/officeart/2005/8/layout/default"/>
    <dgm:cxn modelId="{6A3DBBFE-0774-45EA-9B23-4D97F87AFBCF}" type="presOf" srcId="{1987CFCC-C813-461D-838C-67FE1DA8E4AC}" destId="{DC7F7F00-D291-4560-B7A3-7639B5F80B8B}" srcOrd="0" destOrd="0" presId="urn:microsoft.com/office/officeart/2005/8/layout/default"/>
    <dgm:cxn modelId="{9442AAFE-EE2A-4532-91B4-99773E6A3A53}" srcId="{F5E8A5B1-1028-4277-B09C-E66052D4A0C1}" destId="{4959073F-BB25-47FD-904A-A2CCBBFBDE4E}" srcOrd="1" destOrd="0" parTransId="{08574789-C137-447D-A392-DEAA2382F9BB}" sibTransId="{76BEAF8D-79CD-4918-9425-3EACDFC05A15}"/>
    <dgm:cxn modelId="{341DD555-E108-45B2-8437-2652B61D5F16}" srcId="{F5E8A5B1-1028-4277-B09C-E66052D4A0C1}" destId="{C3189321-906F-4DDB-BD77-0B5B36EFD880}" srcOrd="4" destOrd="0" parTransId="{E75B098D-C7FE-41E0-88F3-BF1D54541112}" sibTransId="{3AA7ED88-B172-403A-814B-D768AB289FF7}"/>
    <dgm:cxn modelId="{9EA0CFE3-E34E-4FB2-BBCD-4A93472F96AE}" type="presOf" srcId="{BDCB5F46-0789-451B-94C5-CE2C6E094121}" destId="{47CFF253-937E-4D46-9D7C-22A2B6FC74A7}" srcOrd="0" destOrd="0" presId="urn:microsoft.com/office/officeart/2005/8/layout/default"/>
    <dgm:cxn modelId="{CE4FA583-80FA-47E3-8AAC-D342CD1ED80D}" type="presOf" srcId="{C3189321-906F-4DDB-BD77-0B5B36EFD880}" destId="{64B68E56-5BCE-49AE-AF7E-2E34CE2E913A}" srcOrd="0" destOrd="0" presId="urn:microsoft.com/office/officeart/2005/8/layout/default"/>
    <dgm:cxn modelId="{6D8E63A9-7960-4D19-8CC6-9CF03538B9BB}" type="presParOf" srcId="{AB700C93-7897-42BC-8CE5-6C9A601DC68A}" destId="{47CFF253-937E-4D46-9D7C-22A2B6FC74A7}" srcOrd="0" destOrd="0" presId="urn:microsoft.com/office/officeart/2005/8/layout/default"/>
    <dgm:cxn modelId="{492A006D-F531-46DA-9F30-543ED64A31B7}" type="presParOf" srcId="{AB700C93-7897-42BC-8CE5-6C9A601DC68A}" destId="{7D8BACBC-4ED6-4D5E-8FDA-F3F1375A6855}" srcOrd="1" destOrd="0" presId="urn:microsoft.com/office/officeart/2005/8/layout/default"/>
    <dgm:cxn modelId="{5AFE09B1-6204-44F3-BEC0-089E215CF46A}" type="presParOf" srcId="{AB700C93-7897-42BC-8CE5-6C9A601DC68A}" destId="{AB0195D5-FA2C-4B2A-AA96-26A179B03348}" srcOrd="2" destOrd="0" presId="urn:microsoft.com/office/officeart/2005/8/layout/default"/>
    <dgm:cxn modelId="{D7E1C32A-19BE-4B2D-A56F-EF8024435B9D}" type="presParOf" srcId="{AB700C93-7897-42BC-8CE5-6C9A601DC68A}" destId="{3C82ABDE-61EF-4BC6-BE2B-9216B0C0E7B6}" srcOrd="3" destOrd="0" presId="urn:microsoft.com/office/officeart/2005/8/layout/default"/>
    <dgm:cxn modelId="{62168511-2C41-47E4-B9C9-9FB1C3EADB33}" type="presParOf" srcId="{AB700C93-7897-42BC-8CE5-6C9A601DC68A}" destId="{DC7F7F00-D291-4560-B7A3-7639B5F80B8B}" srcOrd="4" destOrd="0" presId="urn:microsoft.com/office/officeart/2005/8/layout/default"/>
    <dgm:cxn modelId="{D0BA3331-E2E8-4160-B467-5214FBD9FF45}" type="presParOf" srcId="{AB700C93-7897-42BC-8CE5-6C9A601DC68A}" destId="{FD09026B-8035-4D0D-87F4-713772180DE3}" srcOrd="5" destOrd="0" presId="urn:microsoft.com/office/officeart/2005/8/layout/default"/>
    <dgm:cxn modelId="{E83AE51A-C5B5-4A7C-9AE3-D4B811D6441C}" type="presParOf" srcId="{AB700C93-7897-42BC-8CE5-6C9A601DC68A}" destId="{3A074881-935A-458C-81F2-AEFF2073498E}" srcOrd="6" destOrd="0" presId="urn:microsoft.com/office/officeart/2005/8/layout/default"/>
    <dgm:cxn modelId="{595152E3-7C51-4B71-9353-1EE4543C0141}" type="presParOf" srcId="{AB700C93-7897-42BC-8CE5-6C9A601DC68A}" destId="{A083BFC9-5B00-4417-A1B1-5B1CEBC5C447}" srcOrd="7" destOrd="0" presId="urn:microsoft.com/office/officeart/2005/8/layout/default"/>
    <dgm:cxn modelId="{367C4EED-E983-4074-9A5F-857A48C9037A}" type="presParOf" srcId="{AB700C93-7897-42BC-8CE5-6C9A601DC68A}" destId="{64B68E56-5BCE-49AE-AF7E-2E34CE2E913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668003B-0357-4BC7-B71B-1659CF4FB4BB}" type="doc">
      <dgm:prSet loTypeId="urn:microsoft.com/office/officeart/2005/8/layout/chevron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82CA8C0-7DDA-4DF1-A9B8-81FAC3A0F7D5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Просмотр не более 30-40 мин/день</a:t>
          </a:r>
          <a:endParaRPr lang="ru-RU" dirty="0">
            <a:latin typeface="Arial Black" pitchFamily="34" charset="0"/>
          </a:endParaRPr>
        </a:p>
      </dgm:t>
    </dgm:pt>
    <dgm:pt modelId="{96B234FF-BE8D-4F4E-B53D-30BD866262A8}" type="parTrans" cxnId="{0BB712BB-A1DC-474A-AF80-E9D18CD8AC51}">
      <dgm:prSet/>
      <dgm:spPr/>
      <dgm:t>
        <a:bodyPr/>
        <a:lstStyle/>
        <a:p>
          <a:endParaRPr lang="ru-RU"/>
        </a:p>
      </dgm:t>
    </dgm:pt>
    <dgm:pt modelId="{32EFD39B-7C28-48B2-9BFD-95590682F2D7}" type="sibTrans" cxnId="{0BB712BB-A1DC-474A-AF80-E9D18CD8AC51}">
      <dgm:prSet/>
      <dgm:spPr/>
      <dgm:t>
        <a:bodyPr/>
        <a:lstStyle/>
        <a:p>
          <a:endParaRPr lang="ru-RU"/>
        </a:p>
      </dgm:t>
    </dgm:pt>
    <dgm:pt modelId="{BBD72418-48CA-4419-9890-D39CBC8FE07F}">
      <dgm:prSet phldrT="[Текст]"/>
      <dgm:spPr/>
      <dgm:t>
        <a:bodyPr/>
        <a:lstStyle/>
        <a:p>
          <a:endParaRPr lang="ru-RU" dirty="0"/>
        </a:p>
      </dgm:t>
    </dgm:pt>
    <dgm:pt modelId="{DECE8C2F-8EE5-4D45-9352-ED71133C2203}" type="parTrans" cxnId="{744B9701-F78F-4A7E-BB51-E046442C086D}">
      <dgm:prSet/>
      <dgm:spPr/>
      <dgm:t>
        <a:bodyPr/>
        <a:lstStyle/>
        <a:p>
          <a:endParaRPr lang="ru-RU"/>
        </a:p>
      </dgm:t>
    </dgm:pt>
    <dgm:pt modelId="{06A2F230-28FA-4008-805D-83E823A516CE}" type="sibTrans" cxnId="{744B9701-F78F-4A7E-BB51-E046442C086D}">
      <dgm:prSet/>
      <dgm:spPr/>
      <dgm:t>
        <a:bodyPr/>
        <a:lstStyle/>
        <a:p>
          <a:endParaRPr lang="ru-RU"/>
        </a:p>
      </dgm:t>
    </dgm:pt>
    <dgm:pt modelId="{B963DA44-B72B-41E3-A3AB-3BA3E9436BB5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Сначала читаем, потом смотрим</a:t>
          </a:r>
          <a:endParaRPr lang="ru-RU" dirty="0">
            <a:latin typeface="Arial Black" pitchFamily="34" charset="0"/>
          </a:endParaRPr>
        </a:p>
      </dgm:t>
    </dgm:pt>
    <dgm:pt modelId="{C152C0C5-7F72-40D0-8932-DC7943CA1E3B}" type="parTrans" cxnId="{C72A4D0B-137F-40D1-9505-81F4464CDE23}">
      <dgm:prSet/>
      <dgm:spPr/>
      <dgm:t>
        <a:bodyPr/>
        <a:lstStyle/>
        <a:p>
          <a:endParaRPr lang="ru-RU"/>
        </a:p>
      </dgm:t>
    </dgm:pt>
    <dgm:pt modelId="{DD7B42E7-7329-489A-BB16-F82BDAD5A292}" type="sibTrans" cxnId="{C72A4D0B-137F-40D1-9505-81F4464CDE23}">
      <dgm:prSet/>
      <dgm:spPr/>
      <dgm:t>
        <a:bodyPr/>
        <a:lstStyle/>
        <a:p>
          <a:endParaRPr lang="ru-RU"/>
        </a:p>
      </dgm:t>
    </dgm:pt>
    <dgm:pt modelId="{E616D5D4-DFEF-44A8-9594-A7EB5CA1FEC7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Обсуждать  просмотренное</a:t>
          </a:r>
          <a:endParaRPr lang="ru-RU" dirty="0">
            <a:latin typeface="Arial Black" pitchFamily="34" charset="0"/>
          </a:endParaRPr>
        </a:p>
      </dgm:t>
    </dgm:pt>
    <dgm:pt modelId="{D1468B83-620E-4DDD-931E-40CB21074D07}" type="parTrans" cxnId="{7C734676-D06F-4813-82CE-17DF7D9C1BAE}">
      <dgm:prSet/>
      <dgm:spPr/>
      <dgm:t>
        <a:bodyPr/>
        <a:lstStyle/>
        <a:p>
          <a:endParaRPr lang="ru-RU"/>
        </a:p>
      </dgm:t>
    </dgm:pt>
    <dgm:pt modelId="{C36D5875-063F-425D-A5D6-15B0AC10C94D}" type="sibTrans" cxnId="{7C734676-D06F-4813-82CE-17DF7D9C1BAE}">
      <dgm:prSet/>
      <dgm:spPr/>
      <dgm:t>
        <a:bodyPr/>
        <a:lstStyle/>
        <a:p>
          <a:endParaRPr lang="ru-RU"/>
        </a:p>
      </dgm:t>
    </dgm:pt>
    <dgm:pt modelId="{9F210946-18FD-4D84-A4C1-9C79B87D9F51}">
      <dgm:prSet phldrT="[Текст]" phldr="1"/>
      <dgm:spPr/>
      <dgm:t>
        <a:bodyPr/>
        <a:lstStyle/>
        <a:p>
          <a:endParaRPr lang="ru-RU" dirty="0"/>
        </a:p>
      </dgm:t>
    </dgm:pt>
    <dgm:pt modelId="{8D586351-13A9-4F33-85B5-E07596C54E90}" type="parTrans" cxnId="{CBC015BA-6A1F-471B-845B-33F8FE2FE9CC}">
      <dgm:prSet/>
      <dgm:spPr/>
      <dgm:t>
        <a:bodyPr/>
        <a:lstStyle/>
        <a:p>
          <a:endParaRPr lang="ru-RU"/>
        </a:p>
      </dgm:t>
    </dgm:pt>
    <dgm:pt modelId="{F1E3E45C-5B1B-4CDB-944D-BA72AE3F06C4}" type="sibTrans" cxnId="{CBC015BA-6A1F-471B-845B-33F8FE2FE9CC}">
      <dgm:prSet/>
      <dgm:spPr/>
      <dgm:t>
        <a:bodyPr/>
        <a:lstStyle/>
        <a:p>
          <a:endParaRPr lang="ru-RU"/>
        </a:p>
      </dgm:t>
    </dgm:pt>
    <dgm:pt modelId="{53A7BF26-7E49-4CA1-8825-3E8F9A06DB6C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Смотрим «правильные» мультики</a:t>
          </a:r>
          <a:endParaRPr lang="ru-RU" dirty="0">
            <a:latin typeface="Arial Black" pitchFamily="34" charset="0"/>
          </a:endParaRPr>
        </a:p>
      </dgm:t>
    </dgm:pt>
    <dgm:pt modelId="{FE9DBCBB-9748-447A-A92D-8CD9DA834C42}" type="parTrans" cxnId="{46C0EFBB-86BB-475C-AAF5-2CE0BA5B524A}">
      <dgm:prSet/>
      <dgm:spPr/>
      <dgm:t>
        <a:bodyPr/>
        <a:lstStyle/>
        <a:p>
          <a:endParaRPr lang="ru-RU"/>
        </a:p>
      </dgm:t>
    </dgm:pt>
    <dgm:pt modelId="{9D9038C1-C025-41F6-9F29-74FF34CEA87C}" type="sibTrans" cxnId="{46C0EFBB-86BB-475C-AAF5-2CE0BA5B524A}">
      <dgm:prSet/>
      <dgm:spPr/>
      <dgm:t>
        <a:bodyPr/>
        <a:lstStyle/>
        <a:p>
          <a:endParaRPr lang="ru-RU"/>
        </a:p>
      </dgm:t>
    </dgm:pt>
    <dgm:pt modelId="{57EE5C55-49DF-4A12-B9B1-40A4BBBAAC80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Учитываем возраст малыша</a:t>
          </a:r>
          <a:endParaRPr lang="ru-RU" dirty="0">
            <a:latin typeface="Arial Black" pitchFamily="34" charset="0"/>
          </a:endParaRPr>
        </a:p>
      </dgm:t>
    </dgm:pt>
    <dgm:pt modelId="{08D50ECA-D559-49E6-B1EA-D020AB43E913}" type="parTrans" cxnId="{920EDB5B-6D2D-4D3E-8446-F56DA9D18953}">
      <dgm:prSet/>
      <dgm:spPr/>
      <dgm:t>
        <a:bodyPr/>
        <a:lstStyle/>
        <a:p>
          <a:endParaRPr lang="ru-RU"/>
        </a:p>
      </dgm:t>
    </dgm:pt>
    <dgm:pt modelId="{BC98B566-6512-432D-B067-19D74BBB744C}" type="sibTrans" cxnId="{920EDB5B-6D2D-4D3E-8446-F56DA9D18953}">
      <dgm:prSet/>
      <dgm:spPr/>
      <dgm:t>
        <a:bodyPr/>
        <a:lstStyle/>
        <a:p>
          <a:endParaRPr lang="ru-RU"/>
        </a:p>
      </dgm:t>
    </dgm:pt>
    <dgm:pt modelId="{BD573AE0-4965-48B2-B285-558B663E596E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Не надо «перекармливать» мультиками </a:t>
          </a:r>
          <a:endParaRPr lang="ru-RU" dirty="0">
            <a:latin typeface="Arial Black" pitchFamily="34" charset="0"/>
          </a:endParaRPr>
        </a:p>
      </dgm:t>
    </dgm:pt>
    <dgm:pt modelId="{B8277E52-E327-4BDD-8E49-335873A9360F}" type="parTrans" cxnId="{CA350F52-CFB3-40E6-B368-37F80738C1E1}">
      <dgm:prSet/>
      <dgm:spPr/>
      <dgm:t>
        <a:bodyPr/>
        <a:lstStyle/>
        <a:p>
          <a:endParaRPr lang="ru-RU"/>
        </a:p>
      </dgm:t>
    </dgm:pt>
    <dgm:pt modelId="{16698BD6-982F-468D-AC3F-161996B49E06}" type="sibTrans" cxnId="{CA350F52-CFB3-40E6-B368-37F80738C1E1}">
      <dgm:prSet/>
      <dgm:spPr/>
      <dgm:t>
        <a:bodyPr/>
        <a:lstStyle/>
        <a:p>
          <a:endParaRPr lang="ru-RU"/>
        </a:p>
      </dgm:t>
    </dgm:pt>
    <dgm:pt modelId="{F46AE3DA-A6BD-4A22-8F37-E25B1862B176}">
      <dgm:prSet phldrT="[Текст]" phldr="1"/>
      <dgm:spPr/>
      <dgm:t>
        <a:bodyPr/>
        <a:lstStyle/>
        <a:p>
          <a:endParaRPr lang="ru-RU" dirty="0"/>
        </a:p>
      </dgm:t>
    </dgm:pt>
    <dgm:pt modelId="{F84CC8D8-CA8B-4DF4-B92D-ACCD8FC7CDF4}" type="sibTrans" cxnId="{B005CB80-341E-4AB4-9F2C-4084ECF88D2E}">
      <dgm:prSet/>
      <dgm:spPr/>
      <dgm:t>
        <a:bodyPr/>
        <a:lstStyle/>
        <a:p>
          <a:endParaRPr lang="ru-RU"/>
        </a:p>
      </dgm:t>
    </dgm:pt>
    <dgm:pt modelId="{BA5FB7FC-9E3B-496B-8E35-50C077BFA593}" type="parTrans" cxnId="{B005CB80-341E-4AB4-9F2C-4084ECF88D2E}">
      <dgm:prSet/>
      <dgm:spPr/>
      <dgm:t>
        <a:bodyPr/>
        <a:lstStyle/>
        <a:p>
          <a:endParaRPr lang="ru-RU"/>
        </a:p>
      </dgm:t>
    </dgm:pt>
    <dgm:pt modelId="{ABD3D107-CE63-464C-A234-333E0F9AF884}" type="pres">
      <dgm:prSet presAssocID="{A668003B-0357-4BC7-B71B-1659CF4FB4B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A647E4-646F-4270-970E-81FC916AA346}" type="pres">
      <dgm:prSet presAssocID="{F46AE3DA-A6BD-4A22-8F37-E25B1862B176}" presName="composite" presStyleCnt="0"/>
      <dgm:spPr/>
      <dgm:t>
        <a:bodyPr/>
        <a:lstStyle/>
        <a:p>
          <a:endParaRPr lang="ru-RU"/>
        </a:p>
      </dgm:t>
    </dgm:pt>
    <dgm:pt modelId="{42E4571E-0344-42EA-86CD-5631C7290755}" type="pres">
      <dgm:prSet presAssocID="{F46AE3DA-A6BD-4A22-8F37-E25B1862B17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598F1-AB8E-4B96-8301-DFC4FD2D84E4}" type="pres">
      <dgm:prSet presAssocID="{F46AE3DA-A6BD-4A22-8F37-E25B1862B176}" presName="descendantText" presStyleLbl="alignAcc1" presStyleIdx="0" presStyleCnt="3" custScaleX="102177" custLinFactNeighborX="-143" custLinFactNeighborY="-5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3AA213-2FD9-497B-A67A-370707F82D76}" type="pres">
      <dgm:prSet presAssocID="{F84CC8D8-CA8B-4DF4-B92D-ACCD8FC7CDF4}" presName="sp" presStyleCnt="0"/>
      <dgm:spPr/>
      <dgm:t>
        <a:bodyPr/>
        <a:lstStyle/>
        <a:p>
          <a:endParaRPr lang="ru-RU"/>
        </a:p>
      </dgm:t>
    </dgm:pt>
    <dgm:pt modelId="{71CD70EF-7886-4B8E-B2F0-64835F7E553C}" type="pres">
      <dgm:prSet presAssocID="{BBD72418-48CA-4419-9890-D39CBC8FE07F}" presName="composite" presStyleCnt="0"/>
      <dgm:spPr/>
      <dgm:t>
        <a:bodyPr/>
        <a:lstStyle/>
        <a:p>
          <a:endParaRPr lang="ru-RU"/>
        </a:p>
      </dgm:t>
    </dgm:pt>
    <dgm:pt modelId="{5E4D9DC5-F11D-4AB3-9494-3698D9A588CD}" type="pres">
      <dgm:prSet presAssocID="{BBD72418-48CA-4419-9890-D39CBC8FE07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4B0E5-B90E-4171-9939-610C9079E8B9}" type="pres">
      <dgm:prSet presAssocID="{BBD72418-48CA-4419-9890-D39CBC8FE07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FABF6-EA4F-4743-81AE-79BC4DE25AC2}" type="pres">
      <dgm:prSet presAssocID="{06A2F230-28FA-4008-805D-83E823A516CE}" presName="sp" presStyleCnt="0"/>
      <dgm:spPr/>
      <dgm:t>
        <a:bodyPr/>
        <a:lstStyle/>
        <a:p>
          <a:endParaRPr lang="ru-RU"/>
        </a:p>
      </dgm:t>
    </dgm:pt>
    <dgm:pt modelId="{181BD026-1341-48B9-B60B-2701BF838E35}" type="pres">
      <dgm:prSet presAssocID="{9F210946-18FD-4D84-A4C1-9C79B87D9F51}" presName="composite" presStyleCnt="0"/>
      <dgm:spPr/>
      <dgm:t>
        <a:bodyPr/>
        <a:lstStyle/>
        <a:p>
          <a:endParaRPr lang="ru-RU"/>
        </a:p>
      </dgm:t>
    </dgm:pt>
    <dgm:pt modelId="{04075B37-34DA-44DE-A471-556BA6555CA8}" type="pres">
      <dgm:prSet presAssocID="{9F210946-18FD-4D84-A4C1-9C79B87D9F5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EA09D-5FE7-43E0-93CF-8E5B770AB501}" type="pres">
      <dgm:prSet presAssocID="{9F210946-18FD-4D84-A4C1-9C79B87D9F5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4B9701-F78F-4A7E-BB51-E046442C086D}" srcId="{A668003B-0357-4BC7-B71B-1659CF4FB4BB}" destId="{BBD72418-48CA-4419-9890-D39CBC8FE07F}" srcOrd="1" destOrd="0" parTransId="{DECE8C2F-8EE5-4D45-9352-ED71133C2203}" sibTransId="{06A2F230-28FA-4008-805D-83E823A516CE}"/>
    <dgm:cxn modelId="{4093805F-AFE8-48B5-A1AC-93E55B07E933}" type="presOf" srcId="{B963DA44-B72B-41E3-A3AB-3BA3E9436BB5}" destId="{F3E4B0E5-B90E-4171-9939-610C9079E8B9}" srcOrd="0" destOrd="0" presId="urn:microsoft.com/office/officeart/2005/8/layout/chevron2"/>
    <dgm:cxn modelId="{0AD10A28-717E-4628-98C9-557B5552FDB2}" type="presOf" srcId="{F46AE3DA-A6BD-4A22-8F37-E25B1862B176}" destId="{42E4571E-0344-42EA-86CD-5631C7290755}" srcOrd="0" destOrd="0" presId="urn:microsoft.com/office/officeart/2005/8/layout/chevron2"/>
    <dgm:cxn modelId="{8A897020-D6D5-474C-B13F-4D134D52E5B7}" type="presOf" srcId="{9F210946-18FD-4D84-A4C1-9C79B87D9F51}" destId="{04075B37-34DA-44DE-A471-556BA6555CA8}" srcOrd="0" destOrd="0" presId="urn:microsoft.com/office/officeart/2005/8/layout/chevron2"/>
    <dgm:cxn modelId="{C72A4D0B-137F-40D1-9505-81F4464CDE23}" srcId="{BBD72418-48CA-4419-9890-D39CBC8FE07F}" destId="{B963DA44-B72B-41E3-A3AB-3BA3E9436BB5}" srcOrd="0" destOrd="0" parTransId="{C152C0C5-7F72-40D0-8932-DC7943CA1E3B}" sibTransId="{DD7B42E7-7329-489A-BB16-F82BDAD5A292}"/>
    <dgm:cxn modelId="{CBC015BA-6A1F-471B-845B-33F8FE2FE9CC}" srcId="{A668003B-0357-4BC7-B71B-1659CF4FB4BB}" destId="{9F210946-18FD-4D84-A4C1-9C79B87D9F51}" srcOrd="2" destOrd="0" parTransId="{8D586351-13A9-4F33-85B5-E07596C54E90}" sibTransId="{F1E3E45C-5B1B-4CDB-944D-BA72AE3F06C4}"/>
    <dgm:cxn modelId="{33F20573-1D00-43D3-9B41-236C31410DFC}" type="presOf" srcId="{782CA8C0-7DDA-4DF1-A9B8-81FAC3A0F7D5}" destId="{83D598F1-AB8E-4B96-8301-DFC4FD2D84E4}" srcOrd="0" destOrd="0" presId="urn:microsoft.com/office/officeart/2005/8/layout/chevron2"/>
    <dgm:cxn modelId="{6396ED4E-3DB3-445D-B90B-7E899E8DE222}" type="presOf" srcId="{53A7BF26-7E49-4CA1-8825-3E8F9A06DB6C}" destId="{10AEA09D-5FE7-43E0-93CF-8E5B770AB501}" srcOrd="0" destOrd="0" presId="urn:microsoft.com/office/officeart/2005/8/layout/chevron2"/>
    <dgm:cxn modelId="{C34858FE-6473-448E-8492-8EE2298D6BAB}" type="presOf" srcId="{E616D5D4-DFEF-44A8-9594-A7EB5CA1FEC7}" destId="{F3E4B0E5-B90E-4171-9939-610C9079E8B9}" srcOrd="0" destOrd="1" presId="urn:microsoft.com/office/officeart/2005/8/layout/chevron2"/>
    <dgm:cxn modelId="{FD21D509-2209-4CD0-806D-8875452AF7B6}" type="presOf" srcId="{BBD72418-48CA-4419-9890-D39CBC8FE07F}" destId="{5E4D9DC5-F11D-4AB3-9494-3698D9A588CD}" srcOrd="0" destOrd="0" presId="urn:microsoft.com/office/officeart/2005/8/layout/chevron2"/>
    <dgm:cxn modelId="{90F99687-F815-4227-B016-DDDC797E4C98}" type="presOf" srcId="{BD573AE0-4965-48B2-B285-558B663E596E}" destId="{83D598F1-AB8E-4B96-8301-DFC4FD2D84E4}" srcOrd="0" destOrd="1" presId="urn:microsoft.com/office/officeart/2005/8/layout/chevron2"/>
    <dgm:cxn modelId="{46C0EFBB-86BB-475C-AAF5-2CE0BA5B524A}" srcId="{9F210946-18FD-4D84-A4C1-9C79B87D9F51}" destId="{53A7BF26-7E49-4CA1-8825-3E8F9A06DB6C}" srcOrd="0" destOrd="0" parTransId="{FE9DBCBB-9748-447A-A92D-8CD9DA834C42}" sibTransId="{9D9038C1-C025-41F6-9F29-74FF34CEA87C}"/>
    <dgm:cxn modelId="{B005CB80-341E-4AB4-9F2C-4084ECF88D2E}" srcId="{A668003B-0357-4BC7-B71B-1659CF4FB4BB}" destId="{F46AE3DA-A6BD-4A22-8F37-E25B1862B176}" srcOrd="0" destOrd="0" parTransId="{BA5FB7FC-9E3B-496B-8E35-50C077BFA593}" sibTransId="{F84CC8D8-CA8B-4DF4-B92D-ACCD8FC7CDF4}"/>
    <dgm:cxn modelId="{0BB712BB-A1DC-474A-AF80-E9D18CD8AC51}" srcId="{F46AE3DA-A6BD-4A22-8F37-E25B1862B176}" destId="{782CA8C0-7DDA-4DF1-A9B8-81FAC3A0F7D5}" srcOrd="0" destOrd="0" parTransId="{96B234FF-BE8D-4F4E-B53D-30BD866262A8}" sibTransId="{32EFD39B-7C28-48B2-9BFD-95590682F2D7}"/>
    <dgm:cxn modelId="{F3B99585-0A37-4150-AD36-E3D7158AFC71}" type="presOf" srcId="{A668003B-0357-4BC7-B71B-1659CF4FB4BB}" destId="{ABD3D107-CE63-464C-A234-333E0F9AF884}" srcOrd="0" destOrd="0" presId="urn:microsoft.com/office/officeart/2005/8/layout/chevron2"/>
    <dgm:cxn modelId="{44EA575C-8C47-40E4-82A2-5EA04FB72457}" type="presOf" srcId="{57EE5C55-49DF-4A12-B9B1-40A4BBBAAC80}" destId="{10AEA09D-5FE7-43E0-93CF-8E5B770AB501}" srcOrd="0" destOrd="1" presId="urn:microsoft.com/office/officeart/2005/8/layout/chevron2"/>
    <dgm:cxn modelId="{920EDB5B-6D2D-4D3E-8446-F56DA9D18953}" srcId="{9F210946-18FD-4D84-A4C1-9C79B87D9F51}" destId="{57EE5C55-49DF-4A12-B9B1-40A4BBBAAC80}" srcOrd="1" destOrd="0" parTransId="{08D50ECA-D559-49E6-B1EA-D020AB43E913}" sibTransId="{BC98B566-6512-432D-B067-19D74BBB744C}"/>
    <dgm:cxn modelId="{CA350F52-CFB3-40E6-B368-37F80738C1E1}" srcId="{F46AE3DA-A6BD-4A22-8F37-E25B1862B176}" destId="{BD573AE0-4965-48B2-B285-558B663E596E}" srcOrd="1" destOrd="0" parTransId="{B8277E52-E327-4BDD-8E49-335873A9360F}" sibTransId="{16698BD6-982F-468D-AC3F-161996B49E06}"/>
    <dgm:cxn modelId="{7C734676-D06F-4813-82CE-17DF7D9C1BAE}" srcId="{BBD72418-48CA-4419-9890-D39CBC8FE07F}" destId="{E616D5D4-DFEF-44A8-9594-A7EB5CA1FEC7}" srcOrd="1" destOrd="0" parTransId="{D1468B83-620E-4DDD-931E-40CB21074D07}" sibTransId="{C36D5875-063F-425D-A5D6-15B0AC10C94D}"/>
    <dgm:cxn modelId="{97511934-B91F-4854-855F-79C79005B295}" type="presParOf" srcId="{ABD3D107-CE63-464C-A234-333E0F9AF884}" destId="{73A647E4-646F-4270-970E-81FC916AA346}" srcOrd="0" destOrd="0" presId="urn:microsoft.com/office/officeart/2005/8/layout/chevron2"/>
    <dgm:cxn modelId="{9ED61FF4-8A51-43E7-9CA7-2078C5BB660F}" type="presParOf" srcId="{73A647E4-646F-4270-970E-81FC916AA346}" destId="{42E4571E-0344-42EA-86CD-5631C7290755}" srcOrd="0" destOrd="0" presId="urn:microsoft.com/office/officeart/2005/8/layout/chevron2"/>
    <dgm:cxn modelId="{56A7DC77-327D-4892-BE93-818F653DADAD}" type="presParOf" srcId="{73A647E4-646F-4270-970E-81FC916AA346}" destId="{83D598F1-AB8E-4B96-8301-DFC4FD2D84E4}" srcOrd="1" destOrd="0" presId="urn:microsoft.com/office/officeart/2005/8/layout/chevron2"/>
    <dgm:cxn modelId="{7FEE7940-5FDF-49F6-92ED-E16F5379FC76}" type="presParOf" srcId="{ABD3D107-CE63-464C-A234-333E0F9AF884}" destId="{7F3AA213-2FD9-497B-A67A-370707F82D76}" srcOrd="1" destOrd="0" presId="urn:microsoft.com/office/officeart/2005/8/layout/chevron2"/>
    <dgm:cxn modelId="{721350B8-0D63-416F-AFEA-D60447AD6257}" type="presParOf" srcId="{ABD3D107-CE63-464C-A234-333E0F9AF884}" destId="{71CD70EF-7886-4B8E-B2F0-64835F7E553C}" srcOrd="2" destOrd="0" presId="urn:microsoft.com/office/officeart/2005/8/layout/chevron2"/>
    <dgm:cxn modelId="{A630DB48-3804-424B-A920-FB8885A5CFD0}" type="presParOf" srcId="{71CD70EF-7886-4B8E-B2F0-64835F7E553C}" destId="{5E4D9DC5-F11D-4AB3-9494-3698D9A588CD}" srcOrd="0" destOrd="0" presId="urn:microsoft.com/office/officeart/2005/8/layout/chevron2"/>
    <dgm:cxn modelId="{1060C306-37F7-400D-A633-68CB6146EBF6}" type="presParOf" srcId="{71CD70EF-7886-4B8E-B2F0-64835F7E553C}" destId="{F3E4B0E5-B90E-4171-9939-610C9079E8B9}" srcOrd="1" destOrd="0" presId="urn:microsoft.com/office/officeart/2005/8/layout/chevron2"/>
    <dgm:cxn modelId="{4020B3AF-E573-4E44-A2B9-3870BD3CA8B7}" type="presParOf" srcId="{ABD3D107-CE63-464C-A234-333E0F9AF884}" destId="{360FABF6-EA4F-4743-81AE-79BC4DE25AC2}" srcOrd="3" destOrd="0" presId="urn:microsoft.com/office/officeart/2005/8/layout/chevron2"/>
    <dgm:cxn modelId="{8DF4986C-F9DB-4BBD-8023-CD37531F12D0}" type="presParOf" srcId="{ABD3D107-CE63-464C-A234-333E0F9AF884}" destId="{181BD026-1341-48B9-B60B-2701BF838E35}" srcOrd="4" destOrd="0" presId="urn:microsoft.com/office/officeart/2005/8/layout/chevron2"/>
    <dgm:cxn modelId="{79A92E36-FF5D-4067-9BA9-9E6AD9B4FB24}" type="presParOf" srcId="{181BD026-1341-48B9-B60B-2701BF838E35}" destId="{04075B37-34DA-44DE-A471-556BA6555CA8}" srcOrd="0" destOrd="0" presId="urn:microsoft.com/office/officeart/2005/8/layout/chevron2"/>
    <dgm:cxn modelId="{4B9E0F8A-5E52-4E1A-A4A3-C19207090CB8}" type="presParOf" srcId="{181BD026-1341-48B9-B60B-2701BF838E35}" destId="{10AEA09D-5FE7-43E0-93CF-8E5B770AB50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5F6ABB-028B-4354-919D-A00FEDCD2BA6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739BC4-BA4C-4CFB-AA28-126485183C3C}">
      <dgm:prSet phldrT="[Текст]" custT="1"/>
      <dgm:spPr/>
      <dgm:t>
        <a:bodyPr/>
        <a:lstStyle/>
        <a:p>
          <a:r>
            <a:rPr lang="ru-RU" sz="4000" dirty="0" smtClean="0">
              <a:solidFill>
                <a:schemeClr val="bg1"/>
              </a:solidFill>
            </a:rPr>
            <a:t>Выражена  агрессия</a:t>
          </a:r>
          <a:endParaRPr lang="ru-RU" sz="4000" dirty="0">
            <a:solidFill>
              <a:schemeClr val="bg1"/>
            </a:solidFill>
          </a:endParaRPr>
        </a:p>
      </dgm:t>
    </dgm:pt>
    <dgm:pt modelId="{EA0AEBBC-D6D4-47D6-9E4B-FE209241173E}" type="parTrans" cxnId="{E21571F5-6D1F-4D6F-AB27-8249E257B27F}">
      <dgm:prSet/>
      <dgm:spPr/>
      <dgm:t>
        <a:bodyPr/>
        <a:lstStyle/>
        <a:p>
          <a:endParaRPr lang="ru-RU"/>
        </a:p>
      </dgm:t>
    </dgm:pt>
    <dgm:pt modelId="{96E2D76B-244E-4770-94A7-23295C888C29}" type="sibTrans" cxnId="{E21571F5-6D1F-4D6F-AB27-8249E257B27F}">
      <dgm:prSet/>
      <dgm:spPr/>
      <dgm:t>
        <a:bodyPr/>
        <a:lstStyle/>
        <a:p>
          <a:endParaRPr lang="ru-RU"/>
        </a:p>
      </dgm:t>
    </dgm:pt>
    <dgm:pt modelId="{A422B9E2-2285-415D-9D5B-602E1C13BF35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  <a:latin typeface="+mj-lt"/>
            </a:rPr>
            <a:t>Жестокость, злость по отношению к другим</a:t>
          </a:r>
          <a:endParaRPr lang="ru-RU" sz="2800" dirty="0">
            <a:solidFill>
              <a:srgbClr val="FFFF00"/>
            </a:solidFill>
            <a:latin typeface="+mj-lt"/>
          </a:endParaRPr>
        </a:p>
      </dgm:t>
    </dgm:pt>
    <dgm:pt modelId="{CE3F7BAA-2858-4FDE-8111-2D7D7E3A2163}" type="parTrans" cxnId="{01CE4410-A795-4713-8949-DC23B26EC0EC}">
      <dgm:prSet/>
      <dgm:spPr/>
      <dgm:t>
        <a:bodyPr/>
        <a:lstStyle/>
        <a:p>
          <a:endParaRPr lang="ru-RU"/>
        </a:p>
      </dgm:t>
    </dgm:pt>
    <dgm:pt modelId="{B9903A6B-BC6C-4ABC-8498-00E2FDD13332}" type="sibTrans" cxnId="{01CE4410-A795-4713-8949-DC23B26EC0EC}">
      <dgm:prSet/>
      <dgm:spPr/>
      <dgm:t>
        <a:bodyPr/>
        <a:lstStyle/>
        <a:p>
          <a:endParaRPr lang="ru-RU"/>
        </a:p>
      </dgm:t>
    </dgm:pt>
    <dgm:pt modelId="{3FC26890-B697-4164-93AF-3801B634DE8E}">
      <dgm:prSet/>
      <dgm:spPr/>
      <dgm:t>
        <a:bodyPr/>
        <a:lstStyle/>
        <a:p>
          <a:endParaRPr lang="ru-RU"/>
        </a:p>
      </dgm:t>
    </dgm:pt>
    <dgm:pt modelId="{5972AE23-4EEC-4285-AE42-DFB461B1D116}" type="parTrans" cxnId="{3E1BA599-C394-4DEB-94F4-FA23817F1F9D}">
      <dgm:prSet/>
      <dgm:spPr/>
      <dgm:t>
        <a:bodyPr/>
        <a:lstStyle/>
        <a:p>
          <a:endParaRPr lang="ru-RU"/>
        </a:p>
      </dgm:t>
    </dgm:pt>
    <dgm:pt modelId="{BFB73408-9233-405F-8ED3-E59FA3030BA8}" type="sibTrans" cxnId="{3E1BA599-C394-4DEB-94F4-FA23817F1F9D}">
      <dgm:prSet/>
      <dgm:spPr/>
      <dgm:t>
        <a:bodyPr/>
        <a:lstStyle/>
        <a:p>
          <a:endParaRPr lang="ru-RU"/>
        </a:p>
      </dgm:t>
    </dgm:pt>
    <dgm:pt modelId="{1EA89AC7-B2B9-4B91-B34B-046E3BBDE836}" type="pres">
      <dgm:prSet presAssocID="{B35F6ABB-028B-4354-919D-A00FEDCD2BA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97058A-C4B7-4FD8-94B2-C969C5A5B59A}" type="pres">
      <dgm:prSet presAssocID="{B35F6ABB-028B-4354-919D-A00FEDCD2BA6}" presName="ribbon" presStyleLbl="node1" presStyleIdx="0" presStyleCnt="1" custScaleY="138407" custLinFactNeighborX="-2340" custLinFactNeighborY="2422"/>
      <dgm:spPr/>
    </dgm:pt>
    <dgm:pt modelId="{899CA1C8-F42E-404C-A039-53A04050E004}" type="pres">
      <dgm:prSet presAssocID="{B35F6ABB-028B-4354-919D-A00FEDCD2BA6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387C20-ED07-4E2C-A81B-8873A202165D}" type="pres">
      <dgm:prSet presAssocID="{B35F6ABB-028B-4354-919D-A00FEDCD2BA6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E9FE41-D03B-473A-84B0-B40D1E968C0D}" type="presOf" srcId="{F2739BC4-BA4C-4CFB-AA28-126485183C3C}" destId="{899CA1C8-F42E-404C-A039-53A04050E004}" srcOrd="0" destOrd="0" presId="urn:microsoft.com/office/officeart/2005/8/layout/arrow6"/>
    <dgm:cxn modelId="{01CE4410-A795-4713-8949-DC23B26EC0EC}" srcId="{B35F6ABB-028B-4354-919D-A00FEDCD2BA6}" destId="{A422B9E2-2285-415D-9D5B-602E1C13BF35}" srcOrd="1" destOrd="0" parTransId="{CE3F7BAA-2858-4FDE-8111-2D7D7E3A2163}" sibTransId="{B9903A6B-BC6C-4ABC-8498-00E2FDD13332}"/>
    <dgm:cxn modelId="{CF0C6F1C-6D27-4786-B0D1-0C1A500DAFBE}" type="presOf" srcId="{B35F6ABB-028B-4354-919D-A00FEDCD2BA6}" destId="{1EA89AC7-B2B9-4B91-B34B-046E3BBDE836}" srcOrd="0" destOrd="0" presId="urn:microsoft.com/office/officeart/2005/8/layout/arrow6"/>
    <dgm:cxn modelId="{796ADB1F-B87B-4584-8C45-DD7735678B45}" type="presOf" srcId="{A422B9E2-2285-415D-9D5B-602E1C13BF35}" destId="{5A387C20-ED07-4E2C-A81B-8873A202165D}" srcOrd="0" destOrd="0" presId="urn:microsoft.com/office/officeart/2005/8/layout/arrow6"/>
    <dgm:cxn modelId="{3E1BA599-C394-4DEB-94F4-FA23817F1F9D}" srcId="{B35F6ABB-028B-4354-919D-A00FEDCD2BA6}" destId="{3FC26890-B697-4164-93AF-3801B634DE8E}" srcOrd="2" destOrd="0" parTransId="{5972AE23-4EEC-4285-AE42-DFB461B1D116}" sibTransId="{BFB73408-9233-405F-8ED3-E59FA3030BA8}"/>
    <dgm:cxn modelId="{E21571F5-6D1F-4D6F-AB27-8249E257B27F}" srcId="{B35F6ABB-028B-4354-919D-A00FEDCD2BA6}" destId="{F2739BC4-BA4C-4CFB-AA28-126485183C3C}" srcOrd="0" destOrd="0" parTransId="{EA0AEBBC-D6D4-47D6-9E4B-FE209241173E}" sibTransId="{96E2D76B-244E-4770-94A7-23295C888C29}"/>
    <dgm:cxn modelId="{22278895-FE24-40F9-8B03-43B612685F31}" type="presParOf" srcId="{1EA89AC7-B2B9-4B91-B34B-046E3BBDE836}" destId="{7097058A-C4B7-4FD8-94B2-C969C5A5B59A}" srcOrd="0" destOrd="0" presId="urn:microsoft.com/office/officeart/2005/8/layout/arrow6"/>
    <dgm:cxn modelId="{5B1DF4E2-3C1F-461E-96F5-2C2EE4E48099}" type="presParOf" srcId="{1EA89AC7-B2B9-4B91-B34B-046E3BBDE836}" destId="{899CA1C8-F42E-404C-A039-53A04050E004}" srcOrd="1" destOrd="0" presId="urn:microsoft.com/office/officeart/2005/8/layout/arrow6"/>
    <dgm:cxn modelId="{023B0650-37E4-4111-ADB7-C0381BA259E6}" type="presParOf" srcId="{1EA89AC7-B2B9-4B91-B34B-046E3BBDE836}" destId="{5A387C20-ED07-4E2C-A81B-8873A202165D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8BFA1B-5A3E-445D-9A1B-1875690525A5}" type="doc">
      <dgm:prSet loTypeId="urn:microsoft.com/office/officeart/2005/8/layout/arrow6" loCatId="relationship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DB2F6E40-C51C-449B-AF39-5234F262C606}">
      <dgm:prSet phldrT="[Текст]" custT="1"/>
      <dgm:spPr/>
      <dgm:t>
        <a:bodyPr/>
        <a:lstStyle/>
        <a:p>
          <a:r>
            <a:rPr lang="ru-RU" sz="2800" dirty="0" smtClean="0"/>
            <a:t>Негативное поведение не наказывается</a:t>
          </a:r>
          <a:endParaRPr lang="ru-RU" sz="2800" dirty="0"/>
        </a:p>
      </dgm:t>
    </dgm:pt>
    <dgm:pt modelId="{CC559B7D-DDFF-4DBE-BDFA-CC70F16A64AC}" type="parTrans" cxnId="{6D791BCA-4D4D-415C-B892-2CD855791695}">
      <dgm:prSet/>
      <dgm:spPr/>
      <dgm:t>
        <a:bodyPr/>
        <a:lstStyle/>
        <a:p>
          <a:endParaRPr lang="ru-RU"/>
        </a:p>
      </dgm:t>
    </dgm:pt>
    <dgm:pt modelId="{8B830332-353C-4622-AD4C-52F005DA7AAF}" type="sibTrans" cxnId="{6D791BCA-4D4D-415C-B892-2CD855791695}">
      <dgm:prSet/>
      <dgm:spPr/>
      <dgm:t>
        <a:bodyPr/>
        <a:lstStyle/>
        <a:p>
          <a:endParaRPr lang="ru-RU"/>
        </a:p>
      </dgm:t>
    </dgm:pt>
    <dgm:pt modelId="{AB6B5525-14BA-4238-8C22-E2BDF2A877F1}">
      <dgm:prSet phldrT="[Текст]" custT="1"/>
      <dgm:spPr/>
      <dgm:t>
        <a:bodyPr/>
        <a:lstStyle/>
        <a:p>
          <a:r>
            <a:rPr lang="ru-RU" sz="3600" dirty="0" smtClean="0">
              <a:solidFill>
                <a:srgbClr val="FFFF00"/>
              </a:solidFill>
            </a:rPr>
            <a:t>вседозволенность</a:t>
          </a:r>
          <a:endParaRPr lang="ru-RU" sz="3600" dirty="0">
            <a:solidFill>
              <a:srgbClr val="FFFF00"/>
            </a:solidFill>
          </a:endParaRPr>
        </a:p>
      </dgm:t>
    </dgm:pt>
    <dgm:pt modelId="{23864021-2C84-4A52-80AB-106313105A2B}" type="parTrans" cxnId="{DA2D93D4-A7E8-4BE5-ABC2-6EAD3EFD32E8}">
      <dgm:prSet/>
      <dgm:spPr/>
      <dgm:t>
        <a:bodyPr/>
        <a:lstStyle/>
        <a:p>
          <a:endParaRPr lang="ru-RU"/>
        </a:p>
      </dgm:t>
    </dgm:pt>
    <dgm:pt modelId="{5595B352-0928-4C98-8C4B-3DD7EA5B9C17}" type="sibTrans" cxnId="{DA2D93D4-A7E8-4BE5-ABC2-6EAD3EFD32E8}">
      <dgm:prSet/>
      <dgm:spPr/>
      <dgm:t>
        <a:bodyPr/>
        <a:lstStyle/>
        <a:p>
          <a:endParaRPr lang="ru-RU"/>
        </a:p>
      </dgm:t>
    </dgm:pt>
    <dgm:pt modelId="{0FFC055F-9C20-42A2-AB73-DECCE8452DFA}" type="pres">
      <dgm:prSet presAssocID="{668BFA1B-5A3E-445D-9A1B-1875690525A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524ABC-A148-442C-98B8-00AF81DED068}" type="pres">
      <dgm:prSet presAssocID="{668BFA1B-5A3E-445D-9A1B-1875690525A5}" presName="ribbon" presStyleLbl="node1" presStyleIdx="0" presStyleCnt="1" custScaleX="100000" custScaleY="162009" custLinFactNeighborX="569" custLinFactNeighborY="-6504"/>
      <dgm:spPr/>
    </dgm:pt>
    <dgm:pt modelId="{6B63D454-07FC-4A16-B761-4744765420F9}" type="pres">
      <dgm:prSet presAssocID="{668BFA1B-5A3E-445D-9A1B-1875690525A5}" presName="leftArrowText" presStyleLbl="node1" presStyleIdx="0" presStyleCnt="1" custScaleY="19184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420DC-F2A0-486E-A5E9-29065ED9C64C}" type="pres">
      <dgm:prSet presAssocID="{668BFA1B-5A3E-445D-9A1B-1875690525A5}" presName="rightArrowText" presStyleLbl="node1" presStyleIdx="0" presStyleCnt="1" custScaleX="100000" custScaleY="100821" custLinFactNeighborX="8198" custLinFactNeighborY="-91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0184B9-49B0-4C75-98D6-E5F3EA239A0A}" type="presOf" srcId="{AB6B5525-14BA-4238-8C22-E2BDF2A877F1}" destId="{BCE420DC-F2A0-486E-A5E9-29065ED9C64C}" srcOrd="0" destOrd="0" presId="urn:microsoft.com/office/officeart/2005/8/layout/arrow6"/>
    <dgm:cxn modelId="{C3C3F2CC-BE2D-4165-BC94-03D2E090FDA5}" type="presOf" srcId="{668BFA1B-5A3E-445D-9A1B-1875690525A5}" destId="{0FFC055F-9C20-42A2-AB73-DECCE8452DFA}" srcOrd="0" destOrd="0" presId="urn:microsoft.com/office/officeart/2005/8/layout/arrow6"/>
    <dgm:cxn modelId="{DA2D93D4-A7E8-4BE5-ABC2-6EAD3EFD32E8}" srcId="{668BFA1B-5A3E-445D-9A1B-1875690525A5}" destId="{AB6B5525-14BA-4238-8C22-E2BDF2A877F1}" srcOrd="1" destOrd="0" parTransId="{23864021-2C84-4A52-80AB-106313105A2B}" sibTransId="{5595B352-0928-4C98-8C4B-3DD7EA5B9C17}"/>
    <dgm:cxn modelId="{6D791BCA-4D4D-415C-B892-2CD855791695}" srcId="{668BFA1B-5A3E-445D-9A1B-1875690525A5}" destId="{DB2F6E40-C51C-449B-AF39-5234F262C606}" srcOrd="0" destOrd="0" parTransId="{CC559B7D-DDFF-4DBE-BDFA-CC70F16A64AC}" sibTransId="{8B830332-353C-4622-AD4C-52F005DA7AAF}"/>
    <dgm:cxn modelId="{C087EDA3-F8F5-4AFA-9F32-F8DBA97DE6A3}" type="presOf" srcId="{DB2F6E40-C51C-449B-AF39-5234F262C606}" destId="{6B63D454-07FC-4A16-B761-4744765420F9}" srcOrd="0" destOrd="0" presId="urn:microsoft.com/office/officeart/2005/8/layout/arrow6"/>
    <dgm:cxn modelId="{6F8507E6-C2D7-45EB-B5CC-8000401773DE}" type="presParOf" srcId="{0FFC055F-9C20-42A2-AB73-DECCE8452DFA}" destId="{2A524ABC-A148-442C-98B8-00AF81DED068}" srcOrd="0" destOrd="0" presId="urn:microsoft.com/office/officeart/2005/8/layout/arrow6"/>
    <dgm:cxn modelId="{800A4872-7B30-4E41-8627-209706AC7E20}" type="presParOf" srcId="{0FFC055F-9C20-42A2-AB73-DECCE8452DFA}" destId="{6B63D454-07FC-4A16-B761-4744765420F9}" srcOrd="1" destOrd="0" presId="urn:microsoft.com/office/officeart/2005/8/layout/arrow6"/>
    <dgm:cxn modelId="{77AECAB1-CB23-4933-81C6-3F49C6D627E1}" type="presParOf" srcId="{0FFC055F-9C20-42A2-AB73-DECCE8452DFA}" destId="{BCE420DC-F2A0-486E-A5E9-29065ED9C64C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03BB79-8E2F-42BA-9D26-186EA944CA44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DBAF9E-FDB7-497D-A1F7-C1D84CD8CAEC}">
      <dgm:prSet phldrT="[Текст]" custT="1"/>
      <dgm:spPr/>
      <dgm:t>
        <a:bodyPr/>
        <a:lstStyle/>
        <a:p>
          <a:r>
            <a:rPr lang="ru-RU" sz="3200" dirty="0" smtClean="0">
              <a:latin typeface="+mj-lt"/>
            </a:rPr>
            <a:t>Опасное для жизни поведение</a:t>
          </a:r>
          <a:endParaRPr lang="ru-RU" sz="3200" dirty="0">
            <a:latin typeface="+mj-lt"/>
          </a:endParaRPr>
        </a:p>
      </dgm:t>
    </dgm:pt>
    <dgm:pt modelId="{8A02B767-A728-4D10-AFC2-1771E5E2EBEB}" type="parTrans" cxnId="{4B9F0ABA-F766-4268-843C-54F1932DBCA0}">
      <dgm:prSet/>
      <dgm:spPr/>
      <dgm:t>
        <a:bodyPr/>
        <a:lstStyle/>
        <a:p>
          <a:endParaRPr lang="ru-RU"/>
        </a:p>
      </dgm:t>
    </dgm:pt>
    <dgm:pt modelId="{B7CC3DC5-8F53-4F51-8CA2-7F408138E3C1}" type="sibTrans" cxnId="{4B9F0ABA-F766-4268-843C-54F1932DBCA0}">
      <dgm:prSet/>
      <dgm:spPr/>
      <dgm:t>
        <a:bodyPr/>
        <a:lstStyle/>
        <a:p>
          <a:endParaRPr lang="ru-RU"/>
        </a:p>
      </dgm:t>
    </dgm:pt>
    <dgm:pt modelId="{6E764B09-4C03-4BD6-A360-3A52FC380100}">
      <dgm:prSet phldrT="[Текст]" custT="1"/>
      <dgm:spPr/>
      <dgm:t>
        <a:bodyPr/>
        <a:lstStyle/>
        <a:p>
          <a:r>
            <a:rPr lang="ru-RU" sz="3200" dirty="0" smtClean="0">
              <a:solidFill>
                <a:srgbClr val="FFFF00"/>
              </a:solidFill>
              <a:latin typeface="+mj-lt"/>
            </a:rPr>
            <a:t>Травмы, снижение инстинкта самосохранения</a:t>
          </a:r>
          <a:endParaRPr lang="ru-RU" sz="3200" dirty="0">
            <a:solidFill>
              <a:srgbClr val="FFFF00"/>
            </a:solidFill>
            <a:latin typeface="+mj-lt"/>
          </a:endParaRPr>
        </a:p>
      </dgm:t>
    </dgm:pt>
    <dgm:pt modelId="{B85266F4-51C2-4ABE-9697-78D4C7FECA06}" type="parTrans" cxnId="{C4CACAEE-3892-46E5-82EE-67547568E277}">
      <dgm:prSet/>
      <dgm:spPr/>
      <dgm:t>
        <a:bodyPr/>
        <a:lstStyle/>
        <a:p>
          <a:endParaRPr lang="ru-RU"/>
        </a:p>
      </dgm:t>
    </dgm:pt>
    <dgm:pt modelId="{1BDC8C30-62BE-4952-A38F-329D3FFD6890}" type="sibTrans" cxnId="{C4CACAEE-3892-46E5-82EE-67547568E277}">
      <dgm:prSet/>
      <dgm:spPr/>
      <dgm:t>
        <a:bodyPr/>
        <a:lstStyle/>
        <a:p>
          <a:endParaRPr lang="ru-RU"/>
        </a:p>
      </dgm:t>
    </dgm:pt>
    <dgm:pt modelId="{4C403964-D0CE-44EE-8748-3DA904C8BF76}" type="pres">
      <dgm:prSet presAssocID="{D603BB79-8E2F-42BA-9D26-186EA944CA4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C55E3C-5FE9-4B36-A48A-9B9B5CD6E49D}" type="pres">
      <dgm:prSet presAssocID="{D603BB79-8E2F-42BA-9D26-186EA944CA44}" presName="ribbon" presStyleLbl="node1" presStyleIdx="0" presStyleCnt="1" custScaleY="166667"/>
      <dgm:spPr/>
    </dgm:pt>
    <dgm:pt modelId="{A16508B4-E96F-4E86-94DC-3C11C8FBC815}" type="pres">
      <dgm:prSet presAssocID="{D603BB79-8E2F-42BA-9D26-186EA944CA44}" presName="leftArrowText" presStyleLbl="node1" presStyleIdx="0" presStyleCnt="1" custScaleY="3168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6612E5-E006-49C8-950B-8032A192AF50}" type="pres">
      <dgm:prSet presAssocID="{D603BB79-8E2F-42BA-9D26-186EA944CA44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9114EF-6DFD-4C1D-9DCA-A8CA97BA35AE}" type="presOf" srcId="{FEDBAF9E-FDB7-497D-A1F7-C1D84CD8CAEC}" destId="{A16508B4-E96F-4E86-94DC-3C11C8FBC815}" srcOrd="0" destOrd="0" presId="urn:microsoft.com/office/officeart/2005/8/layout/arrow6"/>
    <dgm:cxn modelId="{BA985DD1-4A2D-40B0-ADBE-87ED17423E7B}" type="presOf" srcId="{D603BB79-8E2F-42BA-9D26-186EA944CA44}" destId="{4C403964-D0CE-44EE-8748-3DA904C8BF76}" srcOrd="0" destOrd="0" presId="urn:microsoft.com/office/officeart/2005/8/layout/arrow6"/>
    <dgm:cxn modelId="{C4CACAEE-3892-46E5-82EE-67547568E277}" srcId="{D603BB79-8E2F-42BA-9D26-186EA944CA44}" destId="{6E764B09-4C03-4BD6-A360-3A52FC380100}" srcOrd="1" destOrd="0" parTransId="{B85266F4-51C2-4ABE-9697-78D4C7FECA06}" sibTransId="{1BDC8C30-62BE-4952-A38F-329D3FFD6890}"/>
    <dgm:cxn modelId="{4B9F0ABA-F766-4268-843C-54F1932DBCA0}" srcId="{D603BB79-8E2F-42BA-9D26-186EA944CA44}" destId="{FEDBAF9E-FDB7-497D-A1F7-C1D84CD8CAEC}" srcOrd="0" destOrd="0" parTransId="{8A02B767-A728-4D10-AFC2-1771E5E2EBEB}" sibTransId="{B7CC3DC5-8F53-4F51-8CA2-7F408138E3C1}"/>
    <dgm:cxn modelId="{55B768A6-8B75-434E-A173-38E1E4289EE4}" type="presOf" srcId="{6E764B09-4C03-4BD6-A360-3A52FC380100}" destId="{5A6612E5-E006-49C8-950B-8032A192AF50}" srcOrd="0" destOrd="0" presId="urn:microsoft.com/office/officeart/2005/8/layout/arrow6"/>
    <dgm:cxn modelId="{1EB9867B-5E8C-4A83-B414-CCEEC217559F}" type="presParOf" srcId="{4C403964-D0CE-44EE-8748-3DA904C8BF76}" destId="{B6C55E3C-5FE9-4B36-A48A-9B9B5CD6E49D}" srcOrd="0" destOrd="0" presId="urn:microsoft.com/office/officeart/2005/8/layout/arrow6"/>
    <dgm:cxn modelId="{459D6044-0168-4B70-A377-3456B302CB3A}" type="presParOf" srcId="{4C403964-D0CE-44EE-8748-3DA904C8BF76}" destId="{A16508B4-E96F-4E86-94DC-3C11C8FBC815}" srcOrd="1" destOrd="0" presId="urn:microsoft.com/office/officeart/2005/8/layout/arrow6"/>
    <dgm:cxn modelId="{A3954557-6381-48AD-BD17-8864B444BCF4}" type="presParOf" srcId="{4C403964-D0CE-44EE-8748-3DA904C8BF76}" destId="{5A6612E5-E006-49C8-950B-8032A192AF50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4F6EB0-723C-4D71-B24C-670B078E39B8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42107B-9DEE-4073-A156-45C0B9050936}">
      <dgm:prSet phldrT="[Текст]" custT="1"/>
      <dgm:spPr/>
      <dgm:t>
        <a:bodyPr/>
        <a:lstStyle/>
        <a:p>
          <a:r>
            <a:rPr lang="ru-RU" sz="3200" dirty="0" smtClean="0"/>
            <a:t>Герои выглядят уродливо</a:t>
          </a:r>
          <a:endParaRPr lang="ru-RU" sz="3200" dirty="0"/>
        </a:p>
      </dgm:t>
    </dgm:pt>
    <dgm:pt modelId="{D20DC319-1F67-4E72-B985-14828690F7BA}" type="parTrans" cxnId="{667C1EC0-753B-4F9B-BC43-846FD91A281C}">
      <dgm:prSet/>
      <dgm:spPr/>
      <dgm:t>
        <a:bodyPr/>
        <a:lstStyle/>
        <a:p>
          <a:endParaRPr lang="ru-RU"/>
        </a:p>
      </dgm:t>
    </dgm:pt>
    <dgm:pt modelId="{91467F2A-5055-4D72-9C28-00FF1502B5B4}" type="sibTrans" cxnId="{667C1EC0-753B-4F9B-BC43-846FD91A281C}">
      <dgm:prSet/>
      <dgm:spPr/>
      <dgm:t>
        <a:bodyPr/>
        <a:lstStyle/>
        <a:p>
          <a:endParaRPr lang="ru-RU"/>
        </a:p>
      </dgm:t>
    </dgm:pt>
    <dgm:pt modelId="{69C2D436-DAB1-483A-9ACB-535A429441DC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Страдает внутренний миря. самоощущение</a:t>
          </a:r>
          <a:endParaRPr lang="ru-RU" sz="2800" dirty="0">
            <a:solidFill>
              <a:srgbClr val="FFFF00"/>
            </a:solidFill>
          </a:endParaRPr>
        </a:p>
      </dgm:t>
    </dgm:pt>
    <dgm:pt modelId="{46C7A2A8-94AC-4B1B-BD62-85B5B1D3FE7B}" type="parTrans" cxnId="{5B4F313E-31E3-4DA6-B9D0-26F08A3D11FF}">
      <dgm:prSet/>
      <dgm:spPr/>
      <dgm:t>
        <a:bodyPr/>
        <a:lstStyle/>
        <a:p>
          <a:endParaRPr lang="ru-RU"/>
        </a:p>
      </dgm:t>
    </dgm:pt>
    <dgm:pt modelId="{11D9CBB1-B01A-41CC-8454-C1CCA4013EA5}" type="sibTrans" cxnId="{5B4F313E-31E3-4DA6-B9D0-26F08A3D11FF}">
      <dgm:prSet/>
      <dgm:spPr/>
      <dgm:t>
        <a:bodyPr/>
        <a:lstStyle/>
        <a:p>
          <a:endParaRPr lang="ru-RU"/>
        </a:p>
      </dgm:t>
    </dgm:pt>
    <dgm:pt modelId="{5A1F4289-08DD-43AD-965D-F4A5AC804D59}" type="pres">
      <dgm:prSet presAssocID="{F94F6EB0-723C-4D71-B24C-670B078E39B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C60386-5CEA-4FA4-9BA8-EBBD6BF2CA4B}" type="pres">
      <dgm:prSet presAssocID="{F94F6EB0-723C-4D71-B24C-670B078E39B8}" presName="ribbon" presStyleLbl="node1" presStyleIdx="0" presStyleCnt="1" custScaleY="125862"/>
      <dgm:spPr/>
    </dgm:pt>
    <dgm:pt modelId="{6EB97332-1F77-46A1-8B8F-C1345BEE641D}" type="pres">
      <dgm:prSet presAssocID="{F94F6EB0-723C-4D71-B24C-670B078E39B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DCC0D-4626-4B1E-B15A-B5CF42E96B46}" type="pres">
      <dgm:prSet presAssocID="{F94F6EB0-723C-4D71-B24C-670B078E39B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D6AE54-B928-43CC-9F6A-6E11BDC3708B}" type="presOf" srcId="{69C2D436-DAB1-483A-9ACB-535A429441DC}" destId="{1FBDCC0D-4626-4B1E-B15A-B5CF42E96B46}" srcOrd="0" destOrd="0" presId="urn:microsoft.com/office/officeart/2005/8/layout/arrow6"/>
    <dgm:cxn modelId="{F5F43D07-1E2C-4525-88AD-EF663EAE7572}" type="presOf" srcId="{FB42107B-9DEE-4073-A156-45C0B9050936}" destId="{6EB97332-1F77-46A1-8B8F-C1345BEE641D}" srcOrd="0" destOrd="0" presId="urn:microsoft.com/office/officeart/2005/8/layout/arrow6"/>
    <dgm:cxn modelId="{667C1EC0-753B-4F9B-BC43-846FD91A281C}" srcId="{F94F6EB0-723C-4D71-B24C-670B078E39B8}" destId="{FB42107B-9DEE-4073-A156-45C0B9050936}" srcOrd="0" destOrd="0" parTransId="{D20DC319-1F67-4E72-B985-14828690F7BA}" sibTransId="{91467F2A-5055-4D72-9C28-00FF1502B5B4}"/>
    <dgm:cxn modelId="{A17A77AD-92C4-4ADA-AE29-F4D1A7CFD207}" type="presOf" srcId="{F94F6EB0-723C-4D71-B24C-670B078E39B8}" destId="{5A1F4289-08DD-43AD-965D-F4A5AC804D59}" srcOrd="0" destOrd="0" presId="urn:microsoft.com/office/officeart/2005/8/layout/arrow6"/>
    <dgm:cxn modelId="{5B4F313E-31E3-4DA6-B9D0-26F08A3D11FF}" srcId="{F94F6EB0-723C-4D71-B24C-670B078E39B8}" destId="{69C2D436-DAB1-483A-9ACB-535A429441DC}" srcOrd="1" destOrd="0" parTransId="{46C7A2A8-94AC-4B1B-BD62-85B5B1D3FE7B}" sibTransId="{11D9CBB1-B01A-41CC-8454-C1CCA4013EA5}"/>
    <dgm:cxn modelId="{B25EBF93-9DE8-41C8-91CF-DB12A467585C}" type="presParOf" srcId="{5A1F4289-08DD-43AD-965D-F4A5AC804D59}" destId="{A5C60386-5CEA-4FA4-9BA8-EBBD6BF2CA4B}" srcOrd="0" destOrd="0" presId="urn:microsoft.com/office/officeart/2005/8/layout/arrow6"/>
    <dgm:cxn modelId="{9EE0C83A-7CD8-4C0C-831A-313ACCD6D63F}" type="presParOf" srcId="{5A1F4289-08DD-43AD-965D-F4A5AC804D59}" destId="{6EB97332-1F77-46A1-8B8F-C1345BEE641D}" srcOrd="1" destOrd="0" presId="urn:microsoft.com/office/officeart/2005/8/layout/arrow6"/>
    <dgm:cxn modelId="{B9C3E9A4-17A8-40D1-BEBA-403225A90769}" type="presParOf" srcId="{5A1F4289-08DD-43AD-965D-F4A5AC804D59}" destId="{1FBDCC0D-4626-4B1E-B15A-B5CF42E96B4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5FEF10F-6E30-403D-975C-141077C29BE7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8476C0-3176-4DC5-954B-34B4FBFAC9EA}">
      <dgm:prSet phldrT="[Текст]"/>
      <dgm:spPr/>
      <dgm:t>
        <a:bodyPr/>
        <a:lstStyle/>
        <a:p>
          <a:r>
            <a:rPr lang="ru-RU" dirty="0" smtClean="0"/>
            <a:t>Нецензурная лексика</a:t>
          </a:r>
          <a:endParaRPr lang="ru-RU" dirty="0"/>
        </a:p>
      </dgm:t>
    </dgm:pt>
    <dgm:pt modelId="{F14CE048-8D41-4B2B-96DE-C12E2E318447}" type="parTrans" cxnId="{0C1D8C31-8680-4A33-ABC8-65CA72F167D8}">
      <dgm:prSet/>
      <dgm:spPr/>
      <dgm:t>
        <a:bodyPr/>
        <a:lstStyle/>
        <a:p>
          <a:endParaRPr lang="ru-RU"/>
        </a:p>
      </dgm:t>
    </dgm:pt>
    <dgm:pt modelId="{40B353AC-8735-4DA2-80FF-EB5D10296DC4}" type="sibTrans" cxnId="{0C1D8C31-8680-4A33-ABC8-65CA72F167D8}">
      <dgm:prSet/>
      <dgm:spPr/>
      <dgm:t>
        <a:bodyPr/>
        <a:lstStyle/>
        <a:p>
          <a:endParaRPr lang="ru-RU"/>
        </a:p>
      </dgm:t>
    </dgm:pt>
    <dgm:pt modelId="{0AAF4E4F-DCBF-4E95-A1DC-2B08BD913B88}">
      <dgm:prSet phldrT="[Текст]"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Использование в общении</a:t>
          </a:r>
          <a:endParaRPr lang="ru-RU" dirty="0">
            <a:solidFill>
              <a:srgbClr val="FFFF00"/>
            </a:solidFill>
          </a:endParaRPr>
        </a:p>
      </dgm:t>
    </dgm:pt>
    <dgm:pt modelId="{8C0D9BC0-3269-4AE5-A562-5E23A1E06A39}" type="parTrans" cxnId="{EDF01BB2-C4CD-42EF-A156-B1A2879B018C}">
      <dgm:prSet/>
      <dgm:spPr/>
      <dgm:t>
        <a:bodyPr/>
        <a:lstStyle/>
        <a:p>
          <a:endParaRPr lang="ru-RU"/>
        </a:p>
      </dgm:t>
    </dgm:pt>
    <dgm:pt modelId="{95D30F8F-C0B7-4F75-8D20-A9E20DB38AAB}" type="sibTrans" cxnId="{EDF01BB2-C4CD-42EF-A156-B1A2879B018C}">
      <dgm:prSet/>
      <dgm:spPr/>
      <dgm:t>
        <a:bodyPr/>
        <a:lstStyle/>
        <a:p>
          <a:endParaRPr lang="ru-RU"/>
        </a:p>
      </dgm:t>
    </dgm:pt>
    <dgm:pt modelId="{33D241ED-1EDC-44DA-A145-4BA154B53E74}" type="pres">
      <dgm:prSet presAssocID="{95FEF10F-6E30-403D-975C-141077C29BE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2880F4-16B4-4CE1-BB6D-0885946D0651}" type="pres">
      <dgm:prSet presAssocID="{95FEF10F-6E30-403D-975C-141077C29BE7}" presName="ribbon" presStyleLbl="node1" presStyleIdx="0" presStyleCnt="1" custScaleY="109940" custLinFactNeighborX="321" custLinFactNeighborY="1192"/>
      <dgm:spPr/>
    </dgm:pt>
    <dgm:pt modelId="{AFD2910E-7EA8-4070-8D8C-D2776C6805D9}" type="pres">
      <dgm:prSet presAssocID="{95FEF10F-6E30-403D-975C-141077C29BE7}" presName="leftArrowText" presStyleLbl="node1" presStyleIdx="0" presStyleCnt="1" custScaleY="1809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DDB02F-8C02-4359-8FD9-F79383A7199D}" type="pres">
      <dgm:prSet presAssocID="{95FEF10F-6E30-403D-975C-141077C29BE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F01BB2-C4CD-42EF-A156-B1A2879B018C}" srcId="{95FEF10F-6E30-403D-975C-141077C29BE7}" destId="{0AAF4E4F-DCBF-4E95-A1DC-2B08BD913B88}" srcOrd="1" destOrd="0" parTransId="{8C0D9BC0-3269-4AE5-A562-5E23A1E06A39}" sibTransId="{95D30F8F-C0B7-4F75-8D20-A9E20DB38AAB}"/>
    <dgm:cxn modelId="{5BD3E05B-41EB-4AFF-A74F-672E483A112C}" type="presOf" srcId="{0F8476C0-3176-4DC5-954B-34B4FBFAC9EA}" destId="{AFD2910E-7EA8-4070-8D8C-D2776C6805D9}" srcOrd="0" destOrd="0" presId="urn:microsoft.com/office/officeart/2005/8/layout/arrow6"/>
    <dgm:cxn modelId="{01395306-30CE-4337-AD28-D41BCC4CCA7D}" type="presOf" srcId="{0AAF4E4F-DCBF-4E95-A1DC-2B08BD913B88}" destId="{3DDDB02F-8C02-4359-8FD9-F79383A7199D}" srcOrd="0" destOrd="0" presId="urn:microsoft.com/office/officeart/2005/8/layout/arrow6"/>
    <dgm:cxn modelId="{0C1D8C31-8680-4A33-ABC8-65CA72F167D8}" srcId="{95FEF10F-6E30-403D-975C-141077C29BE7}" destId="{0F8476C0-3176-4DC5-954B-34B4FBFAC9EA}" srcOrd="0" destOrd="0" parTransId="{F14CE048-8D41-4B2B-96DE-C12E2E318447}" sibTransId="{40B353AC-8735-4DA2-80FF-EB5D10296DC4}"/>
    <dgm:cxn modelId="{BAE0AD7C-7639-4E9F-891E-4D708017E108}" type="presOf" srcId="{95FEF10F-6E30-403D-975C-141077C29BE7}" destId="{33D241ED-1EDC-44DA-A145-4BA154B53E74}" srcOrd="0" destOrd="0" presId="urn:microsoft.com/office/officeart/2005/8/layout/arrow6"/>
    <dgm:cxn modelId="{503B5581-5BF3-411A-A42B-6D2AA63390DA}" type="presParOf" srcId="{33D241ED-1EDC-44DA-A145-4BA154B53E74}" destId="{BA2880F4-16B4-4CE1-BB6D-0885946D0651}" srcOrd="0" destOrd="0" presId="urn:microsoft.com/office/officeart/2005/8/layout/arrow6"/>
    <dgm:cxn modelId="{234A8F99-3390-4094-9D89-1689A3310C8B}" type="presParOf" srcId="{33D241ED-1EDC-44DA-A145-4BA154B53E74}" destId="{AFD2910E-7EA8-4070-8D8C-D2776C6805D9}" srcOrd="1" destOrd="0" presId="urn:microsoft.com/office/officeart/2005/8/layout/arrow6"/>
    <dgm:cxn modelId="{A71AA31A-0E2A-49A2-B1D0-F5BFC5A97E7B}" type="presParOf" srcId="{33D241ED-1EDC-44DA-A145-4BA154B53E74}" destId="{3DDDB02F-8C02-4359-8FD9-F79383A7199D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08B3CF8-3E08-4CF9-9BD8-C1FF2ADBDB30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57B8E2-A81B-445D-82D6-EA60B3046523}">
      <dgm:prSet phldrT="[Текст]"/>
      <dgm:spPr/>
      <dgm:t>
        <a:bodyPr/>
        <a:lstStyle/>
        <a:p>
          <a:r>
            <a:rPr lang="ru-RU" dirty="0" smtClean="0"/>
            <a:t>Кричащие цвета, громкие звуки</a:t>
          </a:r>
          <a:endParaRPr lang="ru-RU" dirty="0"/>
        </a:p>
      </dgm:t>
    </dgm:pt>
    <dgm:pt modelId="{B20B9A15-4AB0-43D6-9083-9AEA3F01DEB1}" type="parTrans" cxnId="{B199BC14-582A-4A60-AD22-4C3622B18467}">
      <dgm:prSet/>
      <dgm:spPr/>
      <dgm:t>
        <a:bodyPr/>
        <a:lstStyle/>
        <a:p>
          <a:endParaRPr lang="ru-RU"/>
        </a:p>
      </dgm:t>
    </dgm:pt>
    <dgm:pt modelId="{45B3074B-673E-4DCA-9FB3-A5C86BF4B7F2}" type="sibTrans" cxnId="{B199BC14-582A-4A60-AD22-4C3622B18467}">
      <dgm:prSet/>
      <dgm:spPr/>
      <dgm:t>
        <a:bodyPr/>
        <a:lstStyle/>
        <a:p>
          <a:endParaRPr lang="ru-RU"/>
        </a:p>
      </dgm:t>
    </dgm:pt>
    <dgm:pt modelId="{470342E4-5CEE-490D-9CA1-277F83CAFC10}">
      <dgm:prSet phldrT="[Текст]"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Нарушение сна, головные боли</a:t>
          </a:r>
          <a:endParaRPr lang="ru-RU" dirty="0">
            <a:solidFill>
              <a:srgbClr val="FFFF00"/>
            </a:solidFill>
          </a:endParaRPr>
        </a:p>
      </dgm:t>
    </dgm:pt>
    <dgm:pt modelId="{E20B57DA-A9A0-489B-837E-F38F858B5429}" type="parTrans" cxnId="{59691B02-90A0-40FB-B338-BB97914CC60D}">
      <dgm:prSet/>
      <dgm:spPr/>
      <dgm:t>
        <a:bodyPr/>
        <a:lstStyle/>
        <a:p>
          <a:endParaRPr lang="ru-RU"/>
        </a:p>
      </dgm:t>
    </dgm:pt>
    <dgm:pt modelId="{1986AFCA-B615-43C2-8F1B-60FBA3B72250}" type="sibTrans" cxnId="{59691B02-90A0-40FB-B338-BB97914CC60D}">
      <dgm:prSet/>
      <dgm:spPr/>
      <dgm:t>
        <a:bodyPr/>
        <a:lstStyle/>
        <a:p>
          <a:endParaRPr lang="ru-RU"/>
        </a:p>
      </dgm:t>
    </dgm:pt>
    <dgm:pt modelId="{ADAD4BC7-A81F-42B6-B398-F6FFF585E0C0}" type="pres">
      <dgm:prSet presAssocID="{908B3CF8-3E08-4CF9-9BD8-C1FF2ADBDB3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6907AD-F78D-4CB4-9716-B7E31305D9D3}" type="pres">
      <dgm:prSet presAssocID="{908B3CF8-3E08-4CF9-9BD8-C1FF2ADBDB30}" presName="ribbon" presStyleLbl="node1" presStyleIdx="0" presStyleCnt="1" custScaleY="120973"/>
      <dgm:spPr/>
    </dgm:pt>
    <dgm:pt modelId="{6DE419F0-89B2-4E88-9B0B-3DAE022653EC}" type="pres">
      <dgm:prSet presAssocID="{908B3CF8-3E08-4CF9-9BD8-C1FF2ADBDB30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A7C6F-CD94-4254-BFA2-E58497F3A905}" type="pres">
      <dgm:prSet presAssocID="{908B3CF8-3E08-4CF9-9BD8-C1FF2ADBDB30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397AB3-AF46-4BE6-808B-53996A11F920}" type="presOf" srcId="{908B3CF8-3E08-4CF9-9BD8-C1FF2ADBDB30}" destId="{ADAD4BC7-A81F-42B6-B398-F6FFF585E0C0}" srcOrd="0" destOrd="0" presId="urn:microsoft.com/office/officeart/2005/8/layout/arrow6"/>
    <dgm:cxn modelId="{B199BC14-582A-4A60-AD22-4C3622B18467}" srcId="{908B3CF8-3E08-4CF9-9BD8-C1FF2ADBDB30}" destId="{2557B8E2-A81B-445D-82D6-EA60B3046523}" srcOrd="0" destOrd="0" parTransId="{B20B9A15-4AB0-43D6-9083-9AEA3F01DEB1}" sibTransId="{45B3074B-673E-4DCA-9FB3-A5C86BF4B7F2}"/>
    <dgm:cxn modelId="{59691B02-90A0-40FB-B338-BB97914CC60D}" srcId="{908B3CF8-3E08-4CF9-9BD8-C1FF2ADBDB30}" destId="{470342E4-5CEE-490D-9CA1-277F83CAFC10}" srcOrd="1" destOrd="0" parTransId="{E20B57DA-A9A0-489B-837E-F38F858B5429}" sibTransId="{1986AFCA-B615-43C2-8F1B-60FBA3B72250}"/>
    <dgm:cxn modelId="{5483F99F-85DF-4063-A618-02EF210B6CC9}" type="presOf" srcId="{2557B8E2-A81B-445D-82D6-EA60B3046523}" destId="{6DE419F0-89B2-4E88-9B0B-3DAE022653EC}" srcOrd="0" destOrd="0" presId="urn:microsoft.com/office/officeart/2005/8/layout/arrow6"/>
    <dgm:cxn modelId="{8DE60913-B42E-4362-8B42-CBBB86ED9C4E}" type="presOf" srcId="{470342E4-5CEE-490D-9CA1-277F83CAFC10}" destId="{8E5A7C6F-CD94-4254-BFA2-E58497F3A905}" srcOrd="0" destOrd="0" presId="urn:microsoft.com/office/officeart/2005/8/layout/arrow6"/>
    <dgm:cxn modelId="{116BDE13-3ABA-4D7A-83DF-B07A9704E22E}" type="presParOf" srcId="{ADAD4BC7-A81F-42B6-B398-F6FFF585E0C0}" destId="{DE6907AD-F78D-4CB4-9716-B7E31305D9D3}" srcOrd="0" destOrd="0" presId="urn:microsoft.com/office/officeart/2005/8/layout/arrow6"/>
    <dgm:cxn modelId="{480F8B48-2C53-42DB-86B6-AACBB257174D}" type="presParOf" srcId="{ADAD4BC7-A81F-42B6-B398-F6FFF585E0C0}" destId="{6DE419F0-89B2-4E88-9B0B-3DAE022653EC}" srcOrd="1" destOrd="0" presId="urn:microsoft.com/office/officeart/2005/8/layout/arrow6"/>
    <dgm:cxn modelId="{A127D34F-B8F5-4BAD-899C-43098140B421}" type="presParOf" srcId="{ADAD4BC7-A81F-42B6-B398-F6FFF585E0C0}" destId="{8E5A7C6F-CD94-4254-BFA2-E58497F3A90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5A08F34-DCC0-4958-8614-F7BC61BA0FDB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952496-AE16-4693-90CC-4E1F70F5BA06}">
      <dgm:prSet phldrT="[Текст]"/>
      <dgm:spPr/>
      <dgm:t>
        <a:bodyPr/>
        <a:lstStyle/>
        <a:p>
          <a:r>
            <a:rPr lang="ru-RU" dirty="0" smtClean="0"/>
            <a:t>Нестандартное </a:t>
          </a:r>
          <a:r>
            <a:rPr lang="ru-RU" dirty="0" err="1" smtClean="0"/>
            <a:t>полоролевое</a:t>
          </a:r>
          <a:r>
            <a:rPr lang="ru-RU" dirty="0" smtClean="0"/>
            <a:t> поведение. сексуальность</a:t>
          </a:r>
          <a:endParaRPr lang="ru-RU" dirty="0"/>
        </a:p>
      </dgm:t>
    </dgm:pt>
    <dgm:pt modelId="{93162617-E04E-464A-A26E-D8AEC75C72B0}" type="parTrans" cxnId="{8002BCF7-09CA-439E-8E33-206AF23D548D}">
      <dgm:prSet/>
      <dgm:spPr/>
      <dgm:t>
        <a:bodyPr/>
        <a:lstStyle/>
        <a:p>
          <a:endParaRPr lang="ru-RU"/>
        </a:p>
      </dgm:t>
    </dgm:pt>
    <dgm:pt modelId="{950BE4BD-3142-4D32-BF00-E095BBFF6AF5}" type="sibTrans" cxnId="{8002BCF7-09CA-439E-8E33-206AF23D548D}">
      <dgm:prSet/>
      <dgm:spPr/>
      <dgm:t>
        <a:bodyPr/>
        <a:lstStyle/>
        <a:p>
          <a:endParaRPr lang="ru-RU"/>
        </a:p>
      </dgm:t>
    </dgm:pt>
    <dgm:pt modelId="{97D110FD-5624-4BA6-9A03-76E93DFE3088}">
      <dgm:prSet phldrT="[Текст]" custT="1"/>
      <dgm:spPr/>
      <dgm:t>
        <a:bodyPr/>
        <a:lstStyle/>
        <a:p>
          <a:r>
            <a:rPr lang="ru-RU" sz="3200" dirty="0" smtClean="0">
              <a:solidFill>
                <a:srgbClr val="FFFF00"/>
              </a:solidFill>
              <a:latin typeface="+mj-lt"/>
            </a:rPr>
            <a:t>Искажение </a:t>
          </a:r>
          <a:r>
            <a:rPr lang="ru-RU" sz="3200" dirty="0" err="1" smtClean="0">
              <a:solidFill>
                <a:srgbClr val="FFFF00"/>
              </a:solidFill>
              <a:latin typeface="+mj-lt"/>
            </a:rPr>
            <a:t>гендерной</a:t>
          </a:r>
          <a:r>
            <a:rPr lang="ru-RU" sz="3200" dirty="0" smtClean="0">
              <a:solidFill>
                <a:srgbClr val="FFFF00"/>
              </a:solidFill>
              <a:latin typeface="+mj-lt"/>
            </a:rPr>
            <a:t> идентичности</a:t>
          </a:r>
          <a:endParaRPr lang="ru-RU" sz="3200" dirty="0">
            <a:solidFill>
              <a:srgbClr val="FFFF00"/>
            </a:solidFill>
            <a:latin typeface="+mj-lt"/>
          </a:endParaRPr>
        </a:p>
      </dgm:t>
    </dgm:pt>
    <dgm:pt modelId="{B49809C7-4F98-474C-9281-8927DFC5AC0B}" type="parTrans" cxnId="{D3BCCC7B-CE19-401B-A79A-F0845DD742BE}">
      <dgm:prSet/>
      <dgm:spPr/>
      <dgm:t>
        <a:bodyPr/>
        <a:lstStyle/>
        <a:p>
          <a:endParaRPr lang="ru-RU"/>
        </a:p>
      </dgm:t>
    </dgm:pt>
    <dgm:pt modelId="{F645D284-8CB4-47A0-87BE-251322952A28}" type="sibTrans" cxnId="{D3BCCC7B-CE19-401B-A79A-F0845DD742BE}">
      <dgm:prSet/>
      <dgm:spPr/>
      <dgm:t>
        <a:bodyPr/>
        <a:lstStyle/>
        <a:p>
          <a:endParaRPr lang="ru-RU"/>
        </a:p>
      </dgm:t>
    </dgm:pt>
    <dgm:pt modelId="{5CBFDB18-7CCE-4510-9C38-BB9F0C4C87C5}" type="pres">
      <dgm:prSet presAssocID="{55A08F34-DCC0-4958-8614-F7BC61BA0FD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879309-7B28-4AD8-B89F-BF96046EE32E}" type="pres">
      <dgm:prSet presAssocID="{55A08F34-DCC0-4958-8614-F7BC61BA0FDB}" presName="ribbon" presStyleLbl="node1" presStyleIdx="0" presStyleCnt="1" custScaleY="165493" custLinFactNeighborX="-1099" custLinFactNeighborY="-1675"/>
      <dgm:spPr/>
    </dgm:pt>
    <dgm:pt modelId="{617C9009-CDF1-49E9-A715-6696B0C8EEC2}" type="pres">
      <dgm:prSet presAssocID="{55A08F34-DCC0-4958-8614-F7BC61BA0FDB}" presName="leftArrowText" presStyleLbl="node1" presStyleIdx="0" presStyleCnt="1" custScaleY="2329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3ACCE7-E293-4CC0-97AA-F52BBA47386E}" type="pres">
      <dgm:prSet presAssocID="{55A08F34-DCC0-4958-8614-F7BC61BA0FDB}" presName="rightArrowText" presStyleLbl="node1" presStyleIdx="0" presStyleCnt="1" custScaleY="212132" custLinFactNeighborX="1409" custLinFactNeighborY="-27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BCCC7B-CE19-401B-A79A-F0845DD742BE}" srcId="{55A08F34-DCC0-4958-8614-F7BC61BA0FDB}" destId="{97D110FD-5624-4BA6-9A03-76E93DFE3088}" srcOrd="1" destOrd="0" parTransId="{B49809C7-4F98-474C-9281-8927DFC5AC0B}" sibTransId="{F645D284-8CB4-47A0-87BE-251322952A28}"/>
    <dgm:cxn modelId="{8002BCF7-09CA-439E-8E33-206AF23D548D}" srcId="{55A08F34-DCC0-4958-8614-F7BC61BA0FDB}" destId="{AD952496-AE16-4693-90CC-4E1F70F5BA06}" srcOrd="0" destOrd="0" parTransId="{93162617-E04E-464A-A26E-D8AEC75C72B0}" sibTransId="{950BE4BD-3142-4D32-BF00-E095BBFF6AF5}"/>
    <dgm:cxn modelId="{17D75086-F74B-4205-BF11-95D87DDA354B}" type="presOf" srcId="{AD952496-AE16-4693-90CC-4E1F70F5BA06}" destId="{617C9009-CDF1-49E9-A715-6696B0C8EEC2}" srcOrd="0" destOrd="0" presId="urn:microsoft.com/office/officeart/2005/8/layout/arrow6"/>
    <dgm:cxn modelId="{A5FB2A2F-C4B8-4116-98C4-734CF4ECBBC6}" type="presOf" srcId="{55A08F34-DCC0-4958-8614-F7BC61BA0FDB}" destId="{5CBFDB18-7CCE-4510-9C38-BB9F0C4C87C5}" srcOrd="0" destOrd="0" presId="urn:microsoft.com/office/officeart/2005/8/layout/arrow6"/>
    <dgm:cxn modelId="{6ADA873C-F3F8-4F29-9C1D-C73103A6C673}" type="presOf" srcId="{97D110FD-5624-4BA6-9A03-76E93DFE3088}" destId="{EE3ACCE7-E293-4CC0-97AA-F52BBA47386E}" srcOrd="0" destOrd="0" presId="urn:microsoft.com/office/officeart/2005/8/layout/arrow6"/>
    <dgm:cxn modelId="{4BEDFA99-28D8-4AF1-9521-27114C268268}" type="presParOf" srcId="{5CBFDB18-7CCE-4510-9C38-BB9F0C4C87C5}" destId="{8F879309-7B28-4AD8-B89F-BF96046EE32E}" srcOrd="0" destOrd="0" presId="urn:microsoft.com/office/officeart/2005/8/layout/arrow6"/>
    <dgm:cxn modelId="{32A83354-9EF0-435A-9A03-44387EFAC286}" type="presParOf" srcId="{5CBFDB18-7CCE-4510-9C38-BB9F0C4C87C5}" destId="{617C9009-CDF1-49E9-A715-6696B0C8EEC2}" srcOrd="1" destOrd="0" presId="urn:microsoft.com/office/officeart/2005/8/layout/arrow6"/>
    <dgm:cxn modelId="{7AFA22B3-C5B5-4ED0-9E38-8587D51CC35D}" type="presParOf" srcId="{5CBFDB18-7CCE-4510-9C38-BB9F0C4C87C5}" destId="{EE3ACCE7-E293-4CC0-97AA-F52BBA47386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4771E3D-479C-49D6-BCAA-6F91AE5D9818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EA3F6B-6FE0-4F16-8DD2-7A927430FCAD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Неуважительное отношение к окружающему</a:t>
          </a:r>
          <a:endParaRPr lang="ru-RU" dirty="0">
            <a:latin typeface="+mj-lt"/>
          </a:endParaRPr>
        </a:p>
      </dgm:t>
    </dgm:pt>
    <dgm:pt modelId="{9BC2368D-AED9-4A1B-A51C-73475B20C32B}" type="parTrans" cxnId="{491E3E83-65DC-47D7-B301-7CA065E3D905}">
      <dgm:prSet/>
      <dgm:spPr/>
      <dgm:t>
        <a:bodyPr/>
        <a:lstStyle/>
        <a:p>
          <a:endParaRPr lang="ru-RU"/>
        </a:p>
      </dgm:t>
    </dgm:pt>
    <dgm:pt modelId="{2C727300-C7EB-4067-95AE-60C250F97AC7}" type="sibTrans" cxnId="{491E3E83-65DC-47D7-B301-7CA065E3D905}">
      <dgm:prSet/>
      <dgm:spPr/>
      <dgm:t>
        <a:bodyPr/>
        <a:lstStyle/>
        <a:p>
          <a:endParaRPr lang="ru-RU"/>
        </a:p>
      </dgm:t>
    </dgm:pt>
    <dgm:pt modelId="{A1F1B85F-B33D-4FC7-B83E-B0279A3AB838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Негативное общение с людьми, животными</a:t>
          </a:r>
          <a:endParaRPr lang="ru-RU" sz="2800" dirty="0">
            <a:solidFill>
              <a:srgbClr val="FFFF00"/>
            </a:solidFill>
          </a:endParaRPr>
        </a:p>
      </dgm:t>
    </dgm:pt>
    <dgm:pt modelId="{3D967E18-0412-475F-9704-DB964BC0277D}" type="parTrans" cxnId="{A2C75DC4-3C60-448B-BE55-66EB60D59BF7}">
      <dgm:prSet/>
      <dgm:spPr/>
      <dgm:t>
        <a:bodyPr/>
        <a:lstStyle/>
        <a:p>
          <a:endParaRPr lang="ru-RU"/>
        </a:p>
      </dgm:t>
    </dgm:pt>
    <dgm:pt modelId="{1EE9147E-37A1-4A77-B3E0-D3267F79482E}" type="sibTrans" cxnId="{A2C75DC4-3C60-448B-BE55-66EB60D59BF7}">
      <dgm:prSet/>
      <dgm:spPr/>
      <dgm:t>
        <a:bodyPr/>
        <a:lstStyle/>
        <a:p>
          <a:endParaRPr lang="ru-RU"/>
        </a:p>
      </dgm:t>
    </dgm:pt>
    <dgm:pt modelId="{DBAF7C94-F604-489A-B75F-95C362E9A0CC}" type="pres">
      <dgm:prSet presAssocID="{B4771E3D-479C-49D6-BCAA-6F91AE5D981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8FD9FF-BF2A-4C2C-88ED-837A1CF44EB7}" type="pres">
      <dgm:prSet presAssocID="{B4771E3D-479C-49D6-BCAA-6F91AE5D9818}" presName="ribbon" presStyleLbl="node1" presStyleIdx="0" presStyleCnt="1" custScaleY="122040"/>
      <dgm:spPr/>
    </dgm:pt>
    <dgm:pt modelId="{548148E8-27EE-4259-8853-85C21B27767C}" type="pres">
      <dgm:prSet presAssocID="{B4771E3D-479C-49D6-BCAA-6F91AE5D981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87944C-B549-4B15-A3B8-4CCDB1C6A158}" type="pres">
      <dgm:prSet presAssocID="{B4771E3D-479C-49D6-BCAA-6F91AE5D981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1E3E83-65DC-47D7-B301-7CA065E3D905}" srcId="{B4771E3D-479C-49D6-BCAA-6F91AE5D9818}" destId="{66EA3F6B-6FE0-4F16-8DD2-7A927430FCAD}" srcOrd="0" destOrd="0" parTransId="{9BC2368D-AED9-4A1B-A51C-73475B20C32B}" sibTransId="{2C727300-C7EB-4067-95AE-60C250F97AC7}"/>
    <dgm:cxn modelId="{A2C75DC4-3C60-448B-BE55-66EB60D59BF7}" srcId="{B4771E3D-479C-49D6-BCAA-6F91AE5D9818}" destId="{A1F1B85F-B33D-4FC7-B83E-B0279A3AB838}" srcOrd="1" destOrd="0" parTransId="{3D967E18-0412-475F-9704-DB964BC0277D}" sibTransId="{1EE9147E-37A1-4A77-B3E0-D3267F79482E}"/>
    <dgm:cxn modelId="{67352467-2412-4759-8E47-3FFADFD69EC1}" type="presOf" srcId="{66EA3F6B-6FE0-4F16-8DD2-7A927430FCAD}" destId="{548148E8-27EE-4259-8853-85C21B27767C}" srcOrd="0" destOrd="0" presId="urn:microsoft.com/office/officeart/2005/8/layout/arrow6"/>
    <dgm:cxn modelId="{A9A53ED0-EF47-4738-A215-297E1661655A}" type="presOf" srcId="{A1F1B85F-B33D-4FC7-B83E-B0279A3AB838}" destId="{E687944C-B549-4B15-A3B8-4CCDB1C6A158}" srcOrd="0" destOrd="0" presId="urn:microsoft.com/office/officeart/2005/8/layout/arrow6"/>
    <dgm:cxn modelId="{873F86D9-1932-4696-90FB-E381469A1751}" type="presOf" srcId="{B4771E3D-479C-49D6-BCAA-6F91AE5D9818}" destId="{DBAF7C94-F604-489A-B75F-95C362E9A0CC}" srcOrd="0" destOrd="0" presId="urn:microsoft.com/office/officeart/2005/8/layout/arrow6"/>
    <dgm:cxn modelId="{46EF42C2-7B3D-4C87-9CB5-950D89AC0AA5}" type="presParOf" srcId="{DBAF7C94-F604-489A-B75F-95C362E9A0CC}" destId="{518FD9FF-BF2A-4C2C-88ED-837A1CF44EB7}" srcOrd="0" destOrd="0" presId="urn:microsoft.com/office/officeart/2005/8/layout/arrow6"/>
    <dgm:cxn modelId="{2FF6471C-218D-4AEC-82CC-D094E09751C5}" type="presParOf" srcId="{DBAF7C94-F604-489A-B75F-95C362E9A0CC}" destId="{548148E8-27EE-4259-8853-85C21B27767C}" srcOrd="1" destOrd="0" presId="urn:microsoft.com/office/officeart/2005/8/layout/arrow6"/>
    <dgm:cxn modelId="{D2375F70-44B9-496F-B7A4-2861D5169BFA}" type="presParOf" srcId="{DBAF7C94-F604-489A-B75F-95C362E9A0CC}" destId="{E687944C-B549-4B15-A3B8-4CCDB1C6A15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CFF253-937E-4D46-9D7C-22A2B6FC74A7}">
      <dsp:nvSpPr>
        <dsp:cNvPr id="0" name=""/>
        <dsp:cNvSpPr/>
      </dsp:nvSpPr>
      <dsp:spPr>
        <a:xfrm>
          <a:off x="144014" y="0"/>
          <a:ext cx="2268510" cy="234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Развивать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речь</a:t>
          </a:r>
          <a:endParaRPr lang="ru-RU" sz="3200" kern="1200" dirty="0"/>
        </a:p>
      </dsp:txBody>
      <dsp:txXfrm>
        <a:off x="144014" y="0"/>
        <a:ext cx="2268510" cy="2341682"/>
      </dsp:txXfrm>
    </dsp:sp>
    <dsp:sp modelId="{AB0195D5-FA2C-4B2A-AA96-26A179B03348}">
      <dsp:nvSpPr>
        <dsp:cNvPr id="0" name=""/>
        <dsp:cNvSpPr/>
      </dsp:nvSpPr>
      <dsp:spPr>
        <a:xfrm>
          <a:off x="2687275" y="2838"/>
          <a:ext cx="2227835" cy="234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Развивать мышление и память</a:t>
          </a:r>
          <a:endParaRPr lang="ru-RU" sz="3200" kern="1200" dirty="0"/>
        </a:p>
      </dsp:txBody>
      <dsp:txXfrm>
        <a:off x="2687275" y="2838"/>
        <a:ext cx="2227835" cy="2341682"/>
      </dsp:txXfrm>
    </dsp:sp>
    <dsp:sp modelId="{DC7F7F00-D291-4560-B7A3-7639B5F80B8B}">
      <dsp:nvSpPr>
        <dsp:cNvPr id="0" name=""/>
        <dsp:cNvSpPr/>
      </dsp:nvSpPr>
      <dsp:spPr>
        <a:xfrm>
          <a:off x="5111894" y="789"/>
          <a:ext cx="2298972" cy="2345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Обучать , расширять кругозор</a:t>
          </a:r>
          <a:endParaRPr lang="ru-RU" sz="3200" kern="1200" dirty="0"/>
        </a:p>
      </dsp:txBody>
      <dsp:txXfrm>
        <a:off x="5111894" y="789"/>
        <a:ext cx="2298972" cy="2345779"/>
      </dsp:txXfrm>
    </dsp:sp>
    <dsp:sp modelId="{3A074881-935A-458C-81F2-AEFF2073498E}">
      <dsp:nvSpPr>
        <dsp:cNvPr id="0" name=""/>
        <dsp:cNvSpPr/>
      </dsp:nvSpPr>
      <dsp:spPr>
        <a:xfrm>
          <a:off x="144014" y="2448271"/>
          <a:ext cx="3761552" cy="22803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Развивать творческие способности, воображение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144014" y="2448271"/>
        <a:ext cx="3761552" cy="2280392"/>
      </dsp:txXfrm>
    </dsp:sp>
    <dsp:sp modelId="{64B68E56-5BCE-49AE-AF7E-2E34CE2E913A}">
      <dsp:nvSpPr>
        <dsp:cNvPr id="0" name=""/>
        <dsp:cNvSpPr/>
      </dsp:nvSpPr>
      <dsp:spPr>
        <a:xfrm>
          <a:off x="4032453" y="2376260"/>
          <a:ext cx="3421588" cy="19774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Воспитывать и социализировать</a:t>
          </a:r>
          <a:endParaRPr lang="ru-RU" sz="3200" kern="1200" dirty="0"/>
        </a:p>
      </dsp:txBody>
      <dsp:txXfrm>
        <a:off x="4032453" y="2376260"/>
        <a:ext cx="3421588" cy="1977446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E4571E-0344-42EA-86CD-5631C7290755}">
      <dsp:nvSpPr>
        <dsp:cNvPr id="0" name=""/>
        <dsp:cNvSpPr/>
      </dsp:nvSpPr>
      <dsp:spPr>
        <a:xfrm rot="5400000">
          <a:off x="-259795" y="228334"/>
          <a:ext cx="1495622" cy="1046935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 rot="5400000">
        <a:off x="-259795" y="228334"/>
        <a:ext cx="1495622" cy="1046935"/>
      </dsp:txXfrm>
    </dsp:sp>
    <dsp:sp modelId="{83D598F1-AB8E-4B96-8301-DFC4FD2D84E4}">
      <dsp:nvSpPr>
        <dsp:cNvPr id="0" name=""/>
        <dsp:cNvSpPr/>
      </dsp:nvSpPr>
      <dsp:spPr>
        <a:xfrm rot="5400000">
          <a:off x="3773043" y="-2841778"/>
          <a:ext cx="972154" cy="66557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Arial Black" pitchFamily="34" charset="0"/>
            </a:rPr>
            <a:t>Просмотр не более 30-40 мин/день</a:t>
          </a:r>
          <a:endParaRPr lang="ru-RU" sz="2100" kern="1200" dirty="0">
            <a:latin typeface="Arial Black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Arial Black" pitchFamily="34" charset="0"/>
            </a:rPr>
            <a:t>Не надо «перекармливать» мультиками </a:t>
          </a:r>
          <a:endParaRPr lang="ru-RU" sz="2100" kern="1200" dirty="0">
            <a:latin typeface="Arial Black" pitchFamily="34" charset="0"/>
          </a:endParaRPr>
        </a:p>
      </dsp:txBody>
      <dsp:txXfrm rot="5400000">
        <a:off x="3773043" y="-2841778"/>
        <a:ext cx="972154" cy="6655712"/>
      </dsp:txXfrm>
    </dsp:sp>
    <dsp:sp modelId="{5E4D9DC5-F11D-4AB3-9494-3698D9A588CD}">
      <dsp:nvSpPr>
        <dsp:cNvPr id="0" name=""/>
        <dsp:cNvSpPr/>
      </dsp:nvSpPr>
      <dsp:spPr>
        <a:xfrm rot="5400000">
          <a:off x="-259795" y="1528760"/>
          <a:ext cx="1495622" cy="1046935"/>
        </a:xfrm>
        <a:prstGeom prst="chevron">
          <a:avLst/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35000"/>
                <a:satMod val="253000"/>
              </a:schemeClr>
            </a:gs>
            <a:gs pos="50000">
              <a:schemeClr val="accent5">
                <a:hueOff val="5941847"/>
                <a:satOff val="-30260"/>
                <a:lumOff val="5588"/>
                <a:alphaOff val="0"/>
                <a:tint val="42000"/>
                <a:satMod val="255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53000"/>
                <a:satMod val="26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5">
              <a:hueOff val="5941847"/>
              <a:satOff val="-30260"/>
              <a:lumOff val="5588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5400000">
        <a:off x="-259795" y="1528760"/>
        <a:ext cx="1495622" cy="1046935"/>
      </dsp:txXfrm>
    </dsp:sp>
    <dsp:sp modelId="{F3E4B0E5-B90E-4171-9939-610C9079E8B9}">
      <dsp:nvSpPr>
        <dsp:cNvPr id="0" name=""/>
        <dsp:cNvSpPr/>
      </dsp:nvSpPr>
      <dsp:spPr>
        <a:xfrm rot="5400000">
          <a:off x="3782358" y="-1466458"/>
          <a:ext cx="972154" cy="65139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941847"/>
              <a:satOff val="-30260"/>
              <a:lumOff val="558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Arial Black" pitchFamily="34" charset="0"/>
            </a:rPr>
            <a:t>Сначала читаем, потом смотрим</a:t>
          </a:r>
          <a:endParaRPr lang="ru-RU" sz="2100" kern="1200" dirty="0">
            <a:latin typeface="Arial Black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Arial Black" pitchFamily="34" charset="0"/>
            </a:rPr>
            <a:t>Обсуждать  просмотренное</a:t>
          </a:r>
          <a:endParaRPr lang="ru-RU" sz="2100" kern="1200" dirty="0">
            <a:latin typeface="Arial Black" pitchFamily="34" charset="0"/>
          </a:endParaRPr>
        </a:p>
      </dsp:txBody>
      <dsp:txXfrm rot="5400000">
        <a:off x="3782358" y="-1466458"/>
        <a:ext cx="972154" cy="6513904"/>
      </dsp:txXfrm>
    </dsp:sp>
    <dsp:sp modelId="{04075B37-34DA-44DE-A471-556BA6555CA8}">
      <dsp:nvSpPr>
        <dsp:cNvPr id="0" name=""/>
        <dsp:cNvSpPr/>
      </dsp:nvSpPr>
      <dsp:spPr>
        <a:xfrm rot="5400000">
          <a:off x="-259795" y="2829186"/>
          <a:ext cx="1495622" cy="1046935"/>
        </a:xfrm>
        <a:prstGeom prst="chevron">
          <a:avLst/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35000"/>
                <a:satMod val="253000"/>
              </a:schemeClr>
            </a:gs>
            <a:gs pos="50000">
              <a:schemeClr val="accent5">
                <a:hueOff val="11883694"/>
                <a:satOff val="-60520"/>
                <a:lumOff val="11175"/>
                <a:alphaOff val="0"/>
                <a:tint val="42000"/>
                <a:satMod val="255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53000"/>
                <a:satMod val="26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 rot="5400000">
        <a:off x="-259795" y="2829186"/>
        <a:ext cx="1495622" cy="1046935"/>
      </dsp:txXfrm>
    </dsp:sp>
    <dsp:sp modelId="{10AEA09D-5FE7-43E0-93CF-8E5B770AB501}">
      <dsp:nvSpPr>
        <dsp:cNvPr id="0" name=""/>
        <dsp:cNvSpPr/>
      </dsp:nvSpPr>
      <dsp:spPr>
        <a:xfrm rot="5400000">
          <a:off x="3782358" y="-166032"/>
          <a:ext cx="972154" cy="65139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Arial Black" pitchFamily="34" charset="0"/>
            </a:rPr>
            <a:t>Смотрим «правильные» мультики</a:t>
          </a:r>
          <a:endParaRPr lang="ru-RU" sz="2100" kern="1200" dirty="0">
            <a:latin typeface="Arial Black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Arial Black" pitchFamily="34" charset="0"/>
            </a:rPr>
            <a:t>Учитываем возраст малыша</a:t>
          </a:r>
          <a:endParaRPr lang="ru-RU" sz="2100" kern="1200" dirty="0">
            <a:latin typeface="Arial Black" pitchFamily="34" charset="0"/>
          </a:endParaRPr>
        </a:p>
      </dsp:txBody>
      <dsp:txXfrm rot="5400000">
        <a:off x="3782358" y="-166032"/>
        <a:ext cx="972154" cy="6513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97058A-C4B7-4FD8-94B2-C969C5A5B59A}">
      <dsp:nvSpPr>
        <dsp:cNvPr id="0" name=""/>
        <dsp:cNvSpPr/>
      </dsp:nvSpPr>
      <dsp:spPr>
        <a:xfrm>
          <a:off x="0" y="-8576"/>
          <a:ext cx="7704856" cy="4265624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9CA1C8-F42E-404C-A039-53A04050E004}">
      <dsp:nvSpPr>
        <dsp:cNvPr id="0" name=""/>
        <dsp:cNvSpPr/>
      </dsp:nvSpPr>
      <dsp:spPr>
        <a:xfrm>
          <a:off x="924582" y="1122604"/>
          <a:ext cx="2542602" cy="151015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2240" rIns="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bg1"/>
              </a:solidFill>
            </a:rPr>
            <a:t>Выражена  агрессия</a:t>
          </a:r>
          <a:endParaRPr lang="ru-RU" sz="4000" kern="1200" dirty="0">
            <a:solidFill>
              <a:schemeClr val="bg1"/>
            </a:solidFill>
          </a:endParaRPr>
        </a:p>
      </dsp:txBody>
      <dsp:txXfrm>
        <a:off x="924582" y="1122604"/>
        <a:ext cx="2542602" cy="1510151"/>
      </dsp:txXfrm>
    </dsp:sp>
    <dsp:sp modelId="{5A387C20-ED07-4E2C-A81B-8873A202165D}">
      <dsp:nvSpPr>
        <dsp:cNvPr id="0" name=""/>
        <dsp:cNvSpPr/>
      </dsp:nvSpPr>
      <dsp:spPr>
        <a:xfrm>
          <a:off x="3852427" y="1615715"/>
          <a:ext cx="3004893" cy="151015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FF00"/>
              </a:solidFill>
              <a:latin typeface="+mj-lt"/>
            </a:rPr>
            <a:t>Жестокость, злость по отношению к другим</a:t>
          </a:r>
          <a:endParaRPr lang="ru-RU" sz="2800" kern="1200" dirty="0">
            <a:solidFill>
              <a:srgbClr val="FFFF00"/>
            </a:solidFill>
            <a:latin typeface="+mj-lt"/>
          </a:endParaRPr>
        </a:p>
      </dsp:txBody>
      <dsp:txXfrm>
        <a:off x="3852427" y="1615715"/>
        <a:ext cx="3004893" cy="15101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524ABC-A148-442C-98B8-00AF81DED068}">
      <dsp:nvSpPr>
        <dsp:cNvPr id="0" name=""/>
        <dsp:cNvSpPr/>
      </dsp:nvSpPr>
      <dsp:spPr>
        <a:xfrm>
          <a:off x="0" y="-256649"/>
          <a:ext cx="6792416" cy="4401730"/>
        </a:xfrm>
        <a:prstGeom prst="leftRightRibb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alpha val="9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alpha val="9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63D454-07FC-4A16-B761-4744765420F9}">
      <dsp:nvSpPr>
        <dsp:cNvPr id="0" name=""/>
        <dsp:cNvSpPr/>
      </dsp:nvSpPr>
      <dsp:spPr>
        <a:xfrm>
          <a:off x="815089" y="449822"/>
          <a:ext cx="2241497" cy="2554071"/>
        </a:xfrm>
        <a:prstGeom prst="rect">
          <a:avLst/>
        </a:prstGeom>
        <a:noFill/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Негативное поведение не наказывается</a:t>
          </a:r>
          <a:endParaRPr lang="ru-RU" sz="2800" kern="1200" dirty="0"/>
        </a:p>
      </dsp:txBody>
      <dsp:txXfrm>
        <a:off x="815089" y="449822"/>
        <a:ext cx="2241497" cy="2554071"/>
      </dsp:txXfrm>
    </dsp:sp>
    <dsp:sp modelId="{BCE420DC-F2A0-486E-A5E9-29065ED9C64C}">
      <dsp:nvSpPr>
        <dsp:cNvPr id="0" name=""/>
        <dsp:cNvSpPr/>
      </dsp:nvSpPr>
      <dsp:spPr>
        <a:xfrm>
          <a:off x="3613376" y="1368157"/>
          <a:ext cx="2649042" cy="1342243"/>
        </a:xfrm>
        <a:prstGeom prst="rect">
          <a:avLst/>
        </a:prstGeom>
        <a:noFill/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28016" rIns="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rgbClr val="FFFF00"/>
              </a:solidFill>
            </a:rPr>
            <a:t>вседозволенность</a:t>
          </a:r>
          <a:endParaRPr lang="ru-RU" sz="3600" kern="1200" dirty="0">
            <a:solidFill>
              <a:srgbClr val="FFFF00"/>
            </a:solidFill>
          </a:endParaRPr>
        </a:p>
      </dsp:txBody>
      <dsp:txXfrm>
        <a:off x="3613376" y="1368157"/>
        <a:ext cx="2649042" cy="134224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C55E3C-5FE9-4B36-A48A-9B9B5CD6E49D}">
      <dsp:nvSpPr>
        <dsp:cNvPr id="0" name=""/>
        <dsp:cNvSpPr/>
      </dsp:nvSpPr>
      <dsp:spPr>
        <a:xfrm>
          <a:off x="0" y="-453417"/>
          <a:ext cx="7560839" cy="504057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6508B4-E96F-4E86-94DC-3C11C8FBC815}">
      <dsp:nvSpPr>
        <dsp:cNvPr id="0" name=""/>
        <dsp:cNvSpPr/>
      </dsp:nvSpPr>
      <dsp:spPr>
        <a:xfrm>
          <a:off x="907300" y="-523152"/>
          <a:ext cx="2495077" cy="469614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+mj-lt"/>
            </a:rPr>
            <a:t>Опасное для жизни поведение</a:t>
          </a:r>
          <a:endParaRPr lang="ru-RU" sz="3200" kern="1200" dirty="0">
            <a:latin typeface="+mj-lt"/>
          </a:endParaRPr>
        </a:p>
      </dsp:txBody>
      <dsp:txXfrm>
        <a:off x="907300" y="-523152"/>
        <a:ext cx="2495077" cy="4696145"/>
      </dsp:txXfrm>
    </dsp:sp>
    <dsp:sp modelId="{5A6612E5-E006-49C8-950B-8032A192AF50}">
      <dsp:nvSpPr>
        <dsp:cNvPr id="0" name=""/>
        <dsp:cNvSpPr/>
      </dsp:nvSpPr>
      <dsp:spPr>
        <a:xfrm>
          <a:off x="3780420" y="1567851"/>
          <a:ext cx="2948727" cy="148192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FFFF00"/>
              </a:solidFill>
              <a:latin typeface="+mj-lt"/>
            </a:rPr>
            <a:t>Травмы, снижение инстинкта самосохранения</a:t>
          </a:r>
          <a:endParaRPr lang="ru-RU" sz="3200" kern="1200" dirty="0">
            <a:solidFill>
              <a:srgbClr val="FFFF00"/>
            </a:solidFill>
            <a:latin typeface="+mj-lt"/>
          </a:endParaRPr>
        </a:p>
      </dsp:txBody>
      <dsp:txXfrm>
        <a:off x="3780420" y="1567851"/>
        <a:ext cx="2948727" cy="148192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C60386-5CEA-4FA4-9BA8-EBBD6BF2CA4B}">
      <dsp:nvSpPr>
        <dsp:cNvPr id="0" name=""/>
        <dsp:cNvSpPr/>
      </dsp:nvSpPr>
      <dsp:spPr>
        <a:xfrm>
          <a:off x="0" y="3"/>
          <a:ext cx="7008440" cy="3528385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B97332-1F77-46A1-8B8F-C1345BEE641D}">
      <dsp:nvSpPr>
        <dsp:cNvPr id="0" name=""/>
        <dsp:cNvSpPr/>
      </dsp:nvSpPr>
      <dsp:spPr>
        <a:xfrm>
          <a:off x="841012" y="853098"/>
          <a:ext cx="2312785" cy="13736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Герои выглядят уродливо</a:t>
          </a:r>
          <a:endParaRPr lang="ru-RU" sz="3200" kern="1200" dirty="0"/>
        </a:p>
      </dsp:txBody>
      <dsp:txXfrm>
        <a:off x="841012" y="853098"/>
        <a:ext cx="2312785" cy="1373654"/>
      </dsp:txXfrm>
    </dsp:sp>
    <dsp:sp modelId="{1FBDCC0D-4626-4B1E-B15A-B5CF42E96B46}">
      <dsp:nvSpPr>
        <dsp:cNvPr id="0" name=""/>
        <dsp:cNvSpPr/>
      </dsp:nvSpPr>
      <dsp:spPr>
        <a:xfrm>
          <a:off x="3504220" y="1301638"/>
          <a:ext cx="2733291" cy="13736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FF00"/>
              </a:solidFill>
            </a:rPr>
            <a:t>Страдает внутренний миря. самоощущение</a:t>
          </a:r>
          <a:endParaRPr lang="ru-RU" sz="2800" kern="1200" dirty="0">
            <a:solidFill>
              <a:srgbClr val="FFFF00"/>
            </a:solidFill>
          </a:endParaRPr>
        </a:p>
      </dsp:txBody>
      <dsp:txXfrm>
        <a:off x="3504220" y="1301638"/>
        <a:ext cx="2733291" cy="137365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2880F4-16B4-4CE1-BB6D-0885946D0651}">
      <dsp:nvSpPr>
        <dsp:cNvPr id="0" name=""/>
        <dsp:cNvSpPr/>
      </dsp:nvSpPr>
      <dsp:spPr>
        <a:xfrm>
          <a:off x="0" y="-1"/>
          <a:ext cx="7368480" cy="3240362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D2910E-7EA8-4070-8D8C-D2776C6805D9}">
      <dsp:nvSpPr>
        <dsp:cNvPr id="0" name=""/>
        <dsp:cNvSpPr/>
      </dsp:nvSpPr>
      <dsp:spPr>
        <a:xfrm>
          <a:off x="884217" y="77692"/>
          <a:ext cx="2431598" cy="26133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7348" rIns="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Нецензурная лексика</a:t>
          </a:r>
          <a:endParaRPr lang="ru-RU" sz="3300" kern="1200" dirty="0"/>
        </a:p>
      </dsp:txBody>
      <dsp:txXfrm>
        <a:off x="884217" y="77692"/>
        <a:ext cx="2431598" cy="2613392"/>
      </dsp:txXfrm>
    </dsp:sp>
    <dsp:sp modelId="{3DDDB02F-8C02-4359-8FD9-F79383A7199D}">
      <dsp:nvSpPr>
        <dsp:cNvPr id="0" name=""/>
        <dsp:cNvSpPr/>
      </dsp:nvSpPr>
      <dsp:spPr>
        <a:xfrm>
          <a:off x="3684240" y="1133860"/>
          <a:ext cx="2873707" cy="144422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7348" rIns="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FFFF00"/>
              </a:solidFill>
            </a:rPr>
            <a:t>Использование в общении</a:t>
          </a:r>
          <a:endParaRPr lang="ru-RU" sz="3300" kern="1200" dirty="0">
            <a:solidFill>
              <a:srgbClr val="FFFF00"/>
            </a:solidFill>
          </a:endParaRPr>
        </a:p>
      </dsp:txBody>
      <dsp:txXfrm>
        <a:off x="3684240" y="1133860"/>
        <a:ext cx="2873707" cy="144422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6907AD-F78D-4CB4-9716-B7E31305D9D3}">
      <dsp:nvSpPr>
        <dsp:cNvPr id="0" name=""/>
        <dsp:cNvSpPr/>
      </dsp:nvSpPr>
      <dsp:spPr>
        <a:xfrm>
          <a:off x="0" y="3"/>
          <a:ext cx="7440488" cy="3600392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419F0-89B2-4E88-9B0B-3DAE022653EC}">
      <dsp:nvSpPr>
        <dsp:cNvPr id="0" name=""/>
        <dsp:cNvSpPr/>
      </dsp:nvSpPr>
      <dsp:spPr>
        <a:xfrm>
          <a:off x="892858" y="832936"/>
          <a:ext cx="2455361" cy="145833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3124" rIns="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Кричащие цвета, громкие звуки</a:t>
          </a:r>
          <a:endParaRPr lang="ru-RU" sz="2900" kern="1200" dirty="0"/>
        </a:p>
      </dsp:txBody>
      <dsp:txXfrm>
        <a:off x="892858" y="832936"/>
        <a:ext cx="2455361" cy="1458335"/>
      </dsp:txXfrm>
    </dsp:sp>
    <dsp:sp modelId="{8E5A7C6F-CD94-4254-BFA2-E58497F3A905}">
      <dsp:nvSpPr>
        <dsp:cNvPr id="0" name=""/>
        <dsp:cNvSpPr/>
      </dsp:nvSpPr>
      <dsp:spPr>
        <a:xfrm>
          <a:off x="3720244" y="1309127"/>
          <a:ext cx="2901790" cy="145833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3124" rIns="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rgbClr val="FFFF00"/>
              </a:solidFill>
            </a:rPr>
            <a:t>Нарушение сна, головные боли</a:t>
          </a:r>
          <a:endParaRPr lang="ru-RU" sz="2900" kern="1200" dirty="0">
            <a:solidFill>
              <a:srgbClr val="FFFF00"/>
            </a:solidFill>
          </a:endParaRPr>
        </a:p>
      </dsp:txBody>
      <dsp:txXfrm>
        <a:off x="3720244" y="1309127"/>
        <a:ext cx="2901790" cy="145833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8FD9FF-BF2A-4C2C-88ED-837A1CF44EB7}">
      <dsp:nvSpPr>
        <dsp:cNvPr id="0" name=""/>
        <dsp:cNvSpPr/>
      </dsp:nvSpPr>
      <dsp:spPr>
        <a:xfrm>
          <a:off x="0" y="-3"/>
          <a:ext cx="7080448" cy="3456391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8148E8-27EE-4259-8853-85C21B27767C}">
      <dsp:nvSpPr>
        <dsp:cNvPr id="0" name=""/>
        <dsp:cNvSpPr/>
      </dsp:nvSpPr>
      <dsp:spPr>
        <a:xfrm>
          <a:off x="849653" y="807733"/>
          <a:ext cx="2336547" cy="138776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8900" rIns="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+mj-lt"/>
            </a:rPr>
            <a:t>Неуважительное отношение к окружающему</a:t>
          </a:r>
          <a:endParaRPr lang="ru-RU" sz="2500" kern="1200" dirty="0">
            <a:latin typeface="+mj-lt"/>
          </a:endParaRPr>
        </a:p>
      </dsp:txBody>
      <dsp:txXfrm>
        <a:off x="849653" y="807733"/>
        <a:ext cx="2336547" cy="1387767"/>
      </dsp:txXfrm>
    </dsp:sp>
    <dsp:sp modelId="{E687944C-B549-4B15-A3B8-4CCDB1C6A158}">
      <dsp:nvSpPr>
        <dsp:cNvPr id="0" name=""/>
        <dsp:cNvSpPr/>
      </dsp:nvSpPr>
      <dsp:spPr>
        <a:xfrm>
          <a:off x="3540224" y="1260882"/>
          <a:ext cx="2761374" cy="138776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FF00"/>
              </a:solidFill>
            </a:rPr>
            <a:t>Негативное общение с людьми, животными</a:t>
          </a:r>
          <a:endParaRPr lang="ru-RU" sz="2800" kern="1200" dirty="0">
            <a:solidFill>
              <a:srgbClr val="FFFF00"/>
            </a:solidFill>
          </a:endParaRPr>
        </a:p>
      </dsp:txBody>
      <dsp:txXfrm>
        <a:off x="3540224" y="1260882"/>
        <a:ext cx="2761374" cy="1387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F5DBF-4874-4AA0-970E-D8BFDE6AA1CF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0A72D-3E58-4A41-9941-0AE722006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0A72D-3E58-4A41-9941-0AE72200629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9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5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6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7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8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2656"/>
            <a:ext cx="4968552" cy="4003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29600" cy="1499592"/>
          </a:xfrm>
        </p:spPr>
        <p:txBody>
          <a:bodyPr>
            <a:normAutofit/>
          </a:bodyPr>
          <a:lstStyle/>
          <a:p>
            <a:endParaRPr lang="ru-RU" sz="3200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653136"/>
            <a:ext cx="6400800" cy="103252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Влияние мультфильмов на развитие ребенка дошкольного возраста.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332656"/>
          <a:ext cx="708044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3645024"/>
            <a:ext cx="3707904" cy="2780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9672" y="274638"/>
            <a:ext cx="7524328" cy="19302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Федеральный закон «О защите детей от информации, причиняющей вред их здоровью и развитию</a:t>
            </a:r>
            <a:r>
              <a:rPr lang="ru-RU" sz="4000" dirty="0" smtClean="0"/>
              <a:t>».(2010, поправки-2012)</a:t>
            </a:r>
            <a:endParaRPr lang="ru-RU" sz="4000" dirty="0"/>
          </a:p>
        </p:txBody>
      </p:sp>
      <p:pic>
        <p:nvPicPr>
          <p:cNvPr id="5" name="Picture 16" descr="c3c4f84b8f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915816" y="3212976"/>
            <a:ext cx="3538538" cy="273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115616" y="1772816"/>
          <a:ext cx="756084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правильно смотреть мультфильмы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Никакой мультфильм не заменит живого общения ребенка со взрослыми!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420888"/>
            <a:ext cx="6083592" cy="4060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259632" y="1484784"/>
          <a:ext cx="763284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>Правильно подобранные мультфильмы способны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мультфильмы не стоит смотреть детям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624" y="1052736"/>
          <a:ext cx="770485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3861048"/>
            <a:ext cx="3384376" cy="2694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404664"/>
          <a:ext cx="6792416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717032"/>
            <a:ext cx="3672408" cy="2754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115616" y="692696"/>
          <a:ext cx="756084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4149080"/>
            <a:ext cx="3165351" cy="25202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404664"/>
          <a:ext cx="700844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3" descr="C:\Users\Связной\Desktop\Документы\краснодар\презентация краснодар\abpa2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3861048"/>
            <a:ext cx="37444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260648"/>
          <a:ext cx="7368480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4005064"/>
            <a:ext cx="4424987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75656" y="188640"/>
          <a:ext cx="7440488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4" descr="C:\Users\Связной\Desktop\Документы\краснодар\презентация краснодар\133144215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3717033"/>
            <a:ext cx="4248472" cy="2547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95736" y="0"/>
          <a:ext cx="6552728" cy="4337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3" descr="C:\Documents and Settings\user\Рабочий стол\психолог\Картинки\h2lqm4v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4005064"/>
            <a:ext cx="3528392" cy="264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423</TotalTime>
  <Words>151</Words>
  <Application>Microsoft Office PowerPoint</Application>
  <PresentationFormat>Экран (4:3)</PresentationFormat>
  <Paragraphs>35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Правильно подобранные мультфильмы способны</vt:lpstr>
      <vt:lpstr>Какие мультфильмы не стоит смотреть детям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Федеральный закон «О защите детей от информации, причиняющей вред их здоровью и развитию».(2010, поправки-2012)</vt:lpstr>
      <vt:lpstr>Как правильно смотреть мультфильмы </vt:lpstr>
      <vt:lpstr> Никакой мультфильм не заменит живого общения ребенка со взрослыми!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Сохранение физического и психического здоровья детей в современной информационной среде</dc:title>
  <dc:creator>Связной</dc:creator>
  <cp:lastModifiedBy>1</cp:lastModifiedBy>
  <cp:revision>72</cp:revision>
  <dcterms:created xsi:type="dcterms:W3CDTF">2013-04-21T11:57:57Z</dcterms:created>
  <dcterms:modified xsi:type="dcterms:W3CDTF">2014-11-20T06:16:12Z</dcterms:modified>
</cp:coreProperties>
</file>