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Надежда" initials="Н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595" autoAdjust="0"/>
  </p:normalViewPr>
  <p:slideViewPr>
    <p:cSldViewPr>
      <p:cViewPr varScale="1">
        <p:scale>
          <a:sx n="47" d="100"/>
          <a:sy n="47" d="100"/>
        </p:scale>
        <p:origin x="-11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ФГОС</a:t>
            </a:r>
            <a:br>
              <a:rPr lang="ru-RU" dirty="0" smtClean="0"/>
            </a:br>
            <a:r>
              <a:rPr lang="ru-RU" dirty="0" smtClean="0"/>
              <a:t>ДОШКОЛЬНОГО </a:t>
            </a:r>
            <a:br>
              <a:rPr lang="ru-RU" dirty="0" smtClean="0"/>
            </a:br>
            <a:r>
              <a:rPr lang="ru-RU" dirty="0" smtClean="0"/>
              <a:t>ОБРАЗОВАНИЯ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15816" y="3933056"/>
            <a:ext cx="6228184" cy="292494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Родителям (законным представителям</a:t>
            </a:r>
            <a:r>
              <a:rPr lang="ru-RU" dirty="0" smtClean="0"/>
              <a:t>) о ФГОС дошкольного образования воспитанников.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r>
              <a:rPr lang="ru-RU" dirty="0" smtClean="0"/>
              <a:t>Выполнила </a:t>
            </a:r>
          </a:p>
          <a:p>
            <a:r>
              <a:rPr lang="ru-RU" dirty="0" err="1" smtClean="0"/>
              <a:t>Фирсткова</a:t>
            </a:r>
            <a:r>
              <a:rPr lang="ru-RU" dirty="0" smtClean="0"/>
              <a:t> Надежда </a:t>
            </a:r>
            <a:r>
              <a:rPr lang="ru-RU" dirty="0" err="1" smtClean="0"/>
              <a:t>Наримановна</a:t>
            </a:r>
            <a:r>
              <a:rPr lang="ru-RU" dirty="0" smtClean="0"/>
              <a:t>.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УСПЕШНАЯ РЕАЛИЗАЦИЯ ПРОГРАММЫ ОБЕСПЕЧИВАЕТСЯ: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9416"/>
            <a:ext cx="9144000" cy="5491992"/>
          </a:xfrm>
        </p:spPr>
        <p:txBody>
          <a:bodyPr>
            <a:normAutofit fontScale="85000" lnSpcReduction="20000"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Уважением взрослых к человеческому достоинству детей</a:t>
            </a:r>
          </a:p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Использованием форм и методов соответствующих возрастным и индивидуальным особенностям детей</a:t>
            </a:r>
          </a:p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Построением образовательной деятельности на основе взаимодействия взрослых с детьми</a:t>
            </a:r>
          </a:p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Поддержкой взрослыми положительного, доброжелательного отношения детей друг к другу</a:t>
            </a:r>
          </a:p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Поддержкой инициативы и самостоятельности детей</a:t>
            </a:r>
          </a:p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Возможностью выбора детьми материала, видов активности, участников деятельности и общения</a:t>
            </a:r>
          </a:p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Защитой детей от всех форм физического и психического насилия</a:t>
            </a:r>
          </a:p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Поддержкой родителей в воспитании детей, охране и укреплении их здоровья, вовлечением семьи в образовательную деятельность</a:t>
            </a:r>
          </a:p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460432" cy="6858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Требования Стандарта к результатам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освоения Программы представлены в виде целевых ориентиров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Целевые результаты не подлежат непосредственной оценки, в том числе и в виде педагогической диагностики, и не являются основанием для их формального сравнения с реальными достижениями детей.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Целевые ориентиры Программы выступают основаниями преемственности дошкольного и начального школьного образования. При соблюдении требований к условиям реализации Программы настоящие целевые ориентиры предполагают формирование у детей дошкольного возраста предпосылок к учебной деятельности на этапе завершения ими дошкольного образования.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Федеральный закон «Об образовании в Российской Федерации» №273- Ф3 от 29 декабря 2012г.</a:t>
            </a:r>
            <a:endParaRPr lang="ru-RU" sz="18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Федеральный государственный образовательный стандарт дошкольного образования №1155 от 17 октября 2013г.</a:t>
            </a:r>
            <a:endParaRPr lang="ru-RU" sz="18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16832"/>
            <a:ext cx="7239000" cy="1584176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08912" cy="2304256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ФЕДЕРАЛЬНЫЙ ГОСУДАРСТВЕННЫЙ СТАНДАРТ ДОШКОЛЬНОГО ОБРАЗОВАНИЯ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708920"/>
            <a:ext cx="9144000" cy="4342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b="1" i="1" dirty="0" smtClean="0"/>
              <a:t>  </a:t>
            </a:r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Представляет собой совокупность обязательных требований к дошкольному образованию.</a:t>
            </a:r>
            <a:endParaRPr lang="ru-RU" sz="4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7239000" cy="1143000"/>
          </a:xfrm>
        </p:spPr>
        <p:txBody>
          <a:bodyPr>
            <a:normAutofit/>
          </a:bodyPr>
          <a:lstStyle/>
          <a:p>
            <a:r>
              <a:rPr lang="ru-RU" sz="4400" dirty="0" smtClean="0"/>
              <a:t>СТАНДАРТ РАЗРАБОТАН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924944"/>
            <a:ext cx="7696200" cy="35307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b="1" i="1" dirty="0" smtClean="0"/>
              <a:t>  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НА ОСНОВЕ КОНСТИТУЦИИ РОССИЙСКОЙ ФЕДЕРАЦИИ И С УЧЕТОМ КОНВЕНЦИИ ООН О ПРАВАХ РЕБЁНКА.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СТАНДАРТЕ УЧИТЫВАЮТСЯ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32856"/>
            <a:ext cx="9144000" cy="5328592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индивидуальные потребности ребенка, связанные с его жизненной ситуацией и состоянием здоровья, определяющие особые условия получения им образования, индивидуальные потребности отдельных категорий детей, в том числе с ограниченными возможностями здоровья;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возможности освоения ребенком Программы на разных этапах её реализации.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239000" cy="648072"/>
          </a:xfrm>
        </p:spPr>
        <p:txBody>
          <a:bodyPr>
            <a:normAutofit/>
          </a:bodyPr>
          <a:lstStyle/>
          <a:p>
            <a:r>
              <a:rPr lang="ru-RU" dirty="0" smtClean="0"/>
              <a:t>СТАНДАРТ НАПРАВЛЕН НА: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003232" cy="5184576"/>
          </a:xfrm>
        </p:spPr>
        <p:txBody>
          <a:bodyPr>
            <a:normAutofit fontScale="92500" lnSpcReduction="10000"/>
          </a:bodyPr>
          <a:lstStyle/>
          <a:p>
            <a:r>
              <a:rPr lang="ru-RU" b="1" i="1" dirty="0" smtClean="0"/>
              <a:t> повышение социального статуса дошкольного образования;</a:t>
            </a:r>
          </a:p>
          <a:p>
            <a:r>
              <a:rPr lang="ru-RU" b="1" i="1" dirty="0" smtClean="0"/>
              <a:t>Обеспечение государством равенства возможностей для каждого ребенка в получении качественного дошкольного образования;</a:t>
            </a:r>
          </a:p>
          <a:p>
            <a:r>
              <a:rPr lang="ru-RU" b="1" i="1" dirty="0" smtClean="0"/>
              <a:t>Обеспечение государственных гарантий уровня и качества дошкольного образования на основе единства обязательных требований к условиям реализации образовательных программ дошкольного образования, их структуре и результатам их освоения;</a:t>
            </a:r>
          </a:p>
          <a:p>
            <a:r>
              <a:rPr lang="ru-RU" b="1" i="1" dirty="0" smtClean="0"/>
              <a:t>Сохранение единства образовательного пространства РФ относительно уровня дошкольного образования.</a:t>
            </a:r>
            <a:endParaRPr lang="ru-RU" b="1" i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19675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СТАНДАРТ НАПРАВЛЕН НА РЕШЕНИЕ СЛЕУЮЩИХ ЗАДАЧ: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042960"/>
          </a:xfrm>
        </p:spPr>
        <p:txBody>
          <a:bodyPr>
            <a:normAutofit fontScale="85000" lnSpcReduction="20000"/>
          </a:bodyPr>
          <a:lstStyle/>
          <a:p>
            <a:r>
              <a:rPr lang="ru-RU" b="1" i="1" dirty="0" smtClean="0"/>
              <a:t>Охрана и укрепление физического и психологического здоровья детей, в том числе их эмоционального благополучия;</a:t>
            </a:r>
          </a:p>
          <a:p>
            <a:r>
              <a:rPr lang="ru-RU" b="1" i="1" dirty="0" smtClean="0"/>
              <a:t>Обеспечение равных возможностей для полноценного развития каждого ребенка в период дошкольного детства независимо от места жительства, пола, нации, языка, социального статуса, психофизических и других особенностей;</a:t>
            </a:r>
          </a:p>
          <a:p>
            <a:r>
              <a:rPr lang="ru-RU" b="1" i="1" dirty="0" smtClean="0"/>
              <a:t>Обеспечение преемственности целей, задач и содержания образования, реализуемых в рамках образовательных программ различных уровней;</a:t>
            </a:r>
          </a:p>
          <a:p>
            <a:r>
              <a:rPr lang="ru-RU" b="1" i="1" dirty="0" smtClean="0"/>
              <a:t>Создание благоприятных условий развития детей в соответствии с их возрастными и индивидуальными особенностями и склонностями, развитие способностей и творческого потенциала каждого ребёнка как субъекта отношений с самим собой, другими детьми ,  взрослыми и миром;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04664"/>
            <a:ext cx="8748464" cy="6696744"/>
          </a:xfrm>
        </p:spPr>
        <p:txBody>
          <a:bodyPr>
            <a:normAutofit fontScale="85000" lnSpcReduction="2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Объединение обучения и воспитания в целостный образовательный процесс на основе духовно-моральных и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социокультурных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ценностей и принятых в обществе правил и норм поведения в интересах человека, семьи, общества;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Формирования общей культуры личности детей, в том  числе ценностей здорового образа жизни, развития их социальных, нравственных, эстетических, интеллектуальных, физических качеств, инициативности, самостоятельности и ответственности ребенка, формирование предпосылок учебной деятельности;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Обеспечение вариативности  и разнообразия содержания Программ и организационных форм дошкольного образования, возможности формирования Программ различной направленности с учётом образовательных потребностей, способностей и состояния здоровья детей;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Формирования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социокультурной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среды, соответствующей возрастным, индивидуальным, психологическим и физиологическим особенностям детей;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Обеспечения психолого-педагогической поддержки семьи и повышения компетентности родителей(законных представителей) в вопросах развития и образования, охраны и укрепления здоровья детей.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239000" cy="151216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4900" dirty="0" smtClean="0"/>
              <a:t>Стандарт включает в себя требования к:</a:t>
            </a:r>
            <a:endParaRPr lang="ru-RU" sz="49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92896"/>
            <a:ext cx="7239000" cy="3962840"/>
          </a:xfrm>
        </p:spPr>
        <p:txBody>
          <a:bodyPr/>
          <a:lstStyle/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Структуре 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Программы;</a:t>
            </a:r>
          </a:p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Условиям 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реализации Программы;</a:t>
            </a:r>
          </a:p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Результатам 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освоения.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/>
          <a:lstStyle/>
          <a:p>
            <a:pPr algn="ctr"/>
            <a:r>
              <a:rPr lang="ru-RU" sz="4800" dirty="0" smtClean="0"/>
              <a:t>Программа -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787208" cy="5248584"/>
          </a:xfrm>
        </p:spPr>
        <p:txBody>
          <a:bodyPr>
            <a:normAutofit fontScale="92500" lnSpcReduction="1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должна учитывать возрастные и индивидуальные особенности детей.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Её содержание должно  обеспечивать  развитие   личности, мотивации  и  способностей  детей  в  различных  видах деятельности и охватывать следующие направления  развития  и  образования  детей  (образовательные области):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 социально-коммуникативное развитие;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 познавательное развитие;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речевое развитие;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 художественно-эстетическое развитие;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физическое развитие.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300</TotalTime>
  <Words>648</Words>
  <Application>Microsoft Office PowerPoint</Application>
  <PresentationFormat>Экран (4:3)</PresentationFormat>
  <Paragraphs>61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Изящная</vt:lpstr>
      <vt:lpstr>ФГОС ДОШКОЛЬНОГО  ОБРАЗОВАНИЯ</vt:lpstr>
      <vt:lpstr>ФЕДЕРАЛЬНЫЙ ГОСУДАРСТВЕННЫЙ СТАНДАРТ ДОШКОЛЬНОГО ОБРАЗОВАНИЯ</vt:lpstr>
      <vt:lpstr>СТАНДАРТ РАЗРАБОТАН</vt:lpstr>
      <vt:lpstr>В СТАНДАРТЕ УЧИТЫВАЮТСЯ</vt:lpstr>
      <vt:lpstr>СТАНДАРТ НАПРАВЛЕН НА:</vt:lpstr>
      <vt:lpstr>СТАНДАРТ НАПРАВЛЕН НА РЕШЕНИЕ СЛЕУЮЩИХ ЗАДАЧ:</vt:lpstr>
      <vt:lpstr>Слайд 7</vt:lpstr>
      <vt:lpstr> Стандарт включает в себя требования к:</vt:lpstr>
      <vt:lpstr>Программа -</vt:lpstr>
      <vt:lpstr>УСПЕШНАЯ РЕАЛИЗАЦИЯ ПРОГРАММЫ ОБЕСПЕЧИВАЕТСЯ:</vt:lpstr>
      <vt:lpstr>Слайд 11</vt:lpstr>
      <vt:lpstr>ЛИТЕРАТУРА</vt:lpstr>
      <vt:lpstr>СПАСИБО ЗА ВНИМАНИЕ.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ФГОС ДОШКОЛЬНОГО  ОБРАЗОВАНИЯ</dc:title>
  <dc:creator>Надежда</dc:creator>
  <cp:lastModifiedBy>Надежда</cp:lastModifiedBy>
  <cp:revision>26</cp:revision>
  <dcterms:created xsi:type="dcterms:W3CDTF">2014-06-03T17:07:38Z</dcterms:created>
  <dcterms:modified xsi:type="dcterms:W3CDTF">2014-06-09T13:08:12Z</dcterms:modified>
</cp:coreProperties>
</file>