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6" r:id="rId6"/>
    <p:sldId id="267" r:id="rId7"/>
    <p:sldId id="261" r:id="rId8"/>
    <p:sldId id="268" r:id="rId9"/>
    <p:sldId id="269" r:id="rId10"/>
    <p:sldId id="262" r:id="rId11"/>
    <p:sldId id="263" r:id="rId12"/>
    <p:sldId id="272" r:id="rId13"/>
    <p:sldId id="273" r:id="rId14"/>
    <p:sldId id="264" r:id="rId15"/>
    <p:sldId id="270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87" autoAdjust="0"/>
    <p:restoredTop sz="94660"/>
  </p:normalViewPr>
  <p:slideViewPr>
    <p:cSldViewPr>
      <p:cViewPr varScale="1">
        <p:scale>
          <a:sx n="84" d="100"/>
          <a:sy n="84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DE469-35F7-4D35-AFB2-44957AF6BDAE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6B960-1413-4229-8ABE-566F22D4E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58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Найди</a:t>
            </a:r>
            <a:r>
              <a:rPr lang="ru-RU" baseline="0" dirty="0" smtClean="0"/>
              <a:t> картинки, в названии которых есть звук 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371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каком слове нет звука 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633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Сложи башенку из</a:t>
            </a:r>
            <a:r>
              <a:rPr lang="ru-RU" baseline="0" dirty="0" smtClean="0"/>
              <a:t> букв 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655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Поймай</a:t>
            </a:r>
            <a:r>
              <a:rPr lang="ru-RU" baseline="0" dirty="0" smtClean="0"/>
              <a:t> </a:t>
            </a:r>
            <a:r>
              <a:rPr lang="ru-RU" dirty="0" smtClean="0"/>
              <a:t> только рыбки с</a:t>
            </a:r>
            <a:r>
              <a:rPr lang="ru-RU" baseline="0" dirty="0" smtClean="0"/>
              <a:t> буквой 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356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Сколько звуков я произнесла, выбери нужные буквы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68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Сколько звуков я произнесла, выбери нужные буквы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68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532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Найди картинки, в названии которых есть звук 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13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Определи место звука А в слове – начало, середина, конец. Какая картинка будет жить на первом этаже?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221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Определи место звука А в слове – начало, середина, конец. Какая картинка будет жить на втором</a:t>
            </a:r>
            <a:r>
              <a:rPr lang="ru-RU" baseline="0" dirty="0" smtClean="0"/>
              <a:t> </a:t>
            </a:r>
            <a:r>
              <a:rPr lang="ru-RU" dirty="0" smtClean="0"/>
              <a:t> этаже?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221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Определи место звука А в слове – начало, середина, конец. Какая картинка будет жить на третьем этаже?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221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будет на верхней полке.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911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будет на средней</a:t>
            </a:r>
            <a:r>
              <a:rPr lang="ru-RU" baseline="0" dirty="0" smtClean="0"/>
              <a:t> </a:t>
            </a:r>
            <a:r>
              <a:rPr lang="ru-RU" dirty="0" smtClean="0"/>
              <a:t> полке.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911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будет на нижней</a:t>
            </a:r>
            <a:r>
              <a:rPr lang="ru-RU" baseline="0" dirty="0" smtClean="0"/>
              <a:t> </a:t>
            </a:r>
            <a:r>
              <a:rPr lang="ru-RU" dirty="0" smtClean="0"/>
              <a:t> полке.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911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Найди</a:t>
            </a:r>
            <a:r>
              <a:rPr lang="ru-RU" baseline="0" dirty="0" smtClean="0"/>
              <a:t> лишнюю картинку по наличию-отсутствию звука 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6B960-1413-4229-8ABE-566F22D4ECC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3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F598EBC-F200-4896-9929-8446367B18AB}" type="datetimeFigureOut">
              <a:rPr lang="ru-RU" smtClean="0"/>
              <a:t>28.08.2014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20BB806-14D1-4416-AA19-DD57BE18ED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gif"/><Relationship Id="rId4" Type="http://schemas.openxmlformats.org/officeDocument/2006/relationships/image" Target="../media/image31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1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g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g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04664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Мультимедийное пособие для детей старшего возраста</a:t>
            </a:r>
          </a:p>
          <a:p>
            <a:pPr algn="ctr"/>
            <a:endParaRPr lang="ru-RU" sz="4000" dirty="0">
              <a:solidFill>
                <a:srgbClr val="7030A0"/>
              </a:solidFill>
            </a:endParaRPr>
          </a:p>
          <a:p>
            <a:pPr algn="ctr"/>
            <a:endParaRPr lang="ru-RU" sz="4000" dirty="0" smtClean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6763" y="5749805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Выполнила :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</a:rPr>
              <a:t>Обидина</a:t>
            </a:r>
            <a:r>
              <a:rPr lang="ru-RU" sz="2400" dirty="0" smtClean="0">
                <a:solidFill>
                  <a:srgbClr val="7030A0"/>
                </a:solidFill>
              </a:rPr>
              <a:t> Светлана Владимировна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56731" y="2967335"/>
            <a:ext cx="5030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Звукознайка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034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01008"/>
            <a:ext cx="2600325" cy="2857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62363"/>
            <a:ext cx="2857500" cy="11144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451353"/>
            <a:ext cx="2857500" cy="20383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60648"/>
            <a:ext cx="2857500" cy="28575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19872" y="2420888"/>
            <a:ext cx="18722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</a:t>
            </a:r>
            <a:endParaRPr lang="ru-RU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563888" y="2650616"/>
            <a:ext cx="1478904" cy="115212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38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388" y="3910236"/>
            <a:ext cx="3761612" cy="252028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312" y="548680"/>
            <a:ext cx="3731324" cy="273630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48680"/>
            <a:ext cx="2857500" cy="222885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254" y="3741626"/>
            <a:ext cx="1847850" cy="28575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94313" y="2644170"/>
            <a:ext cx="94929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</a:t>
            </a:r>
            <a:endParaRPr lang="ru-RU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491880" y="3140968"/>
            <a:ext cx="1152128" cy="50405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55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612096" y="4204652"/>
            <a:ext cx="3024336" cy="1656184"/>
            <a:chOff x="5364088" y="4797152"/>
            <a:chExt cx="3024336" cy="1656184"/>
          </a:xfrm>
        </p:grpSpPr>
        <p:sp>
          <p:nvSpPr>
            <p:cNvPr id="35" name="Цилиндр 34"/>
            <p:cNvSpPr/>
            <p:nvPr/>
          </p:nvSpPr>
          <p:spPr>
            <a:xfrm>
              <a:off x="5364088" y="4797152"/>
              <a:ext cx="3024336" cy="1656184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6660232" y="5373216"/>
              <a:ext cx="62549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А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3203848" y="706169"/>
            <a:ext cx="1800200" cy="1296144"/>
            <a:chOff x="3203848" y="706169"/>
            <a:chExt cx="1800200" cy="1296144"/>
          </a:xfrm>
        </p:grpSpPr>
        <p:sp>
          <p:nvSpPr>
            <p:cNvPr id="20" name="Цилиндр 19"/>
            <p:cNvSpPr/>
            <p:nvPr/>
          </p:nvSpPr>
          <p:spPr>
            <a:xfrm>
              <a:off x="3203848" y="706169"/>
              <a:ext cx="1800200" cy="1296144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787465" y="1065510"/>
              <a:ext cx="72327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М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296172" y="2424090"/>
            <a:ext cx="1656184" cy="1440160"/>
            <a:chOff x="1296172" y="2424090"/>
            <a:chExt cx="1656184" cy="1440160"/>
          </a:xfrm>
        </p:grpSpPr>
        <p:sp>
          <p:nvSpPr>
            <p:cNvPr id="26" name="Цилиндр 25"/>
            <p:cNvSpPr/>
            <p:nvPr/>
          </p:nvSpPr>
          <p:spPr>
            <a:xfrm>
              <a:off x="1296172" y="2424090"/>
              <a:ext cx="1656184" cy="1440160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789877" y="2856138"/>
              <a:ext cx="66877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Л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315743" y="381368"/>
            <a:ext cx="2088232" cy="1296144"/>
            <a:chOff x="3631224" y="5373216"/>
            <a:chExt cx="2088232" cy="1296144"/>
          </a:xfrm>
        </p:grpSpPr>
        <p:sp>
          <p:nvSpPr>
            <p:cNvPr id="32" name="Цилиндр 31"/>
            <p:cNvSpPr/>
            <p:nvPr/>
          </p:nvSpPr>
          <p:spPr>
            <a:xfrm>
              <a:off x="3631224" y="5373216"/>
              <a:ext cx="2088232" cy="1296144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387844" y="5744387"/>
              <a:ext cx="61427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У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394617" y="2528900"/>
            <a:ext cx="2232248" cy="1368152"/>
            <a:chOff x="5760132" y="3645024"/>
            <a:chExt cx="2232248" cy="1368152"/>
          </a:xfrm>
        </p:grpSpPr>
        <p:sp>
          <p:nvSpPr>
            <p:cNvPr id="29" name="Цилиндр 28"/>
            <p:cNvSpPr/>
            <p:nvPr/>
          </p:nvSpPr>
          <p:spPr>
            <a:xfrm>
              <a:off x="5760132" y="3645024"/>
              <a:ext cx="2232248" cy="1368152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582747" y="3996292"/>
              <a:ext cx="62549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А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37001" y="370617"/>
            <a:ext cx="1440160" cy="1031342"/>
            <a:chOff x="6156176" y="2960948"/>
            <a:chExt cx="1440160" cy="1031342"/>
          </a:xfrm>
        </p:grpSpPr>
        <p:sp>
          <p:nvSpPr>
            <p:cNvPr id="23" name="Цилиндр 22"/>
            <p:cNvSpPr/>
            <p:nvPr/>
          </p:nvSpPr>
          <p:spPr>
            <a:xfrm>
              <a:off x="6156176" y="2960948"/>
              <a:ext cx="1440160" cy="936104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552220" y="3068960"/>
              <a:ext cx="62549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А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2152560" y="1196752"/>
            <a:ext cx="648072" cy="938621"/>
            <a:chOff x="6552220" y="2204864"/>
            <a:chExt cx="648072" cy="938621"/>
          </a:xfrm>
        </p:grpSpPr>
        <p:sp>
          <p:nvSpPr>
            <p:cNvPr id="38" name="Цилиндр 37"/>
            <p:cNvSpPr/>
            <p:nvPr/>
          </p:nvSpPr>
          <p:spPr>
            <a:xfrm>
              <a:off x="6552220" y="2204864"/>
              <a:ext cx="648072" cy="864096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6563510" y="2220155"/>
              <a:ext cx="62549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А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701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3 C 0.00764 0.01018 -0.00069 -0.00209 0.00573 0.01227 C 0.00747 0.01643 0.01042 0.01944 0.0125 0.02314 C 0.01406 0.02963 0.0217 0.03912 0.0217 0.03935 C 0.02396 0.05 0.02066 0.03657 0.02743 0.05162 C 0.03195 0.06203 0.03212 0.06666 0.03646 0.07523 C 0.04479 0.09097 0.05434 0.10555 0.06511 0.11759 C 0.06806 0.12777 0.07379 0.13564 0.07986 0.14282 C 0.08941 0.15463 0.09931 0.16713 0.10972 0.17731 C 0.11094 0.1787 0.11285 0.17916 0.11424 0.18055 C 0.11702 0.18379 0.11875 0.18958 0.12222 0.19143 C 0.12674 0.19398 0.1316 0.19722 0.13577 0.20092 C 0.14705 0.21088 0.13976 0.2074 0.1474 0.21041 C 0.15538 0.21782 0.16458 0.22222 0.17257 0.22939 C 0.18629 0.24166 0.20087 0.25509 0.21702 0.26088 C 0.22934 0.27199 0.24566 0.27152 0.25938 0.27801 C 0.26129 0.27893 0.26302 0.28032 0.26493 0.28102 C 0.2684 0.28264 0.27188 0.28449 0.27535 0.28588 C 0.27639 0.28634 0.27865 0.28703 0.27865 0.28727 C 0.2842 0.29236 0.29063 0.29305 0.29705 0.29537 C 0.30903 0.29953 0.31979 0.30208 0.33247 0.30324 C 0.34149 0.30926 0.35313 0.31041 0.3632 0.31227 C 0.37691 0.31898 0.38993 0.32222 0.40452 0.32361 C 0.41493 0.32731 0.42431 0.32893 0.43524 0.33009 C 0.44097 0.33495 0.44705 0.33611 0.45365 0.33773 C 0.4632 0.34236 0.45816 0.34051 0.46962 0.34236 C 0.48264 0.34861 0.49479 0.35185 0.50833 0.35509 C 0.51615 0.36041 0.52413 0.36111 0.53247 0.36435 C 0.54028 0.37199 0.53299 0.3662 0.55052 0.36921 C 0.56458 0.37176 0.57743 0.37453 0.59167 0.37546 C 0.61285 0.38125 0.59549 0.37708 0.64445 0.37708 " pathEditMode="relative" rAng="0" ptsTypes="ffffffffffffffffffffffffffffffA">
                                      <p:cBhvr>
                                        <p:cTn id="4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05" y="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C 0.00521 0.01759 8.33333E-7 0.0044 0.01111 0.01852 C 0.01597 0.02477 0.02031 0.0331 0.02535 0.03912 C 0.0276 0.0419 0.03021 0.04329 0.03246 0.04583 C 0.03611 0.05579 0.04549 0.05926 0.05156 0.06458 C 0.06771 0.07963 0.0849 0.09467 0.10226 0.1037 C 0.10746 0.10648 0.11111 0.11065 0.11649 0.11227 C 0.12465 0.11898 0.1316 0.1287 0.14062 0.13264 C 0.1467 0.13935 0.15312 0.1412 0.1599 0.14467 C 0.17222 0.15069 0.18455 0.15903 0.1974 0.16157 C 0.21111 0.16921 0.22587 0.16829 0.23976 0.17338 C 0.25104 0.17754 0.26285 0.18889 0.27448 0.18889 " pathEditMode="relative" rAng="0" ptsTypes="fffffffffffA">
                                      <p:cBhvr>
                                        <p:cTn id="5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15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023 C 0.01007 -0.00417 0.00781 0.00509 0.01285 0.0118 C 0.01563 0.01527 0.01875 0.01828 0.02153 0.02152 C 0.02448 0.02476 0.02778 0.02662 0.03056 0.02986 C 0.03264 0.03287 0.03403 0.03726 0.03698 0.03842 C 0.04219 0.04074 0.04115 0.04004 0.04774 0.04537 C 0.0533 0.05 0.05122 0.05023 0.05764 0.05393 C 0.06354 0.0574 0.07049 0.05879 0.07639 0.06226 C 0.08802 0.06921 0.0757 0.06504 0.08715 0.06805 C 0.09879 0.07592 0.11389 0.0787 0.12674 0.08217 C 0.15243 0.08912 0.17934 0.09421 0.20556 0.09791 C 0.22066 0.10463 0.2382 0.10463 0.25382 0.10764 C 0.32865 0.12314 0.37604 0.11828 0.46615 0.11898 C 0.49045 0.11967 0.51129 0.12176 0.53542 0.12176 " pathEditMode="relative" rAng="0" ptsTypes="fffffffffffffA">
                                      <p:cBhvr>
                                        <p:cTn id="7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C 0.00295 0.00024 0.00625 -4.07407E-6 0.0092 0.00139 C 0.01389 0.00348 0.01598 0.00996 0.02084 0.01227 C 0.02709 0.01806 0.0323 0.02454 0.03924 0.02917 C 0.05226 0.0463 0.07622 0.05787 0.0948 0.06135 C 0.10382 0.06551 0.11216 0.07292 0.12136 0.07547 C 0.13282 0.08542 0.14844 0.08959 0.16181 0.09375 C 0.16615 0.09514 0.16927 0.09885 0.17344 0.1 C 0.18559 0.10371 0.19809 0.1051 0.21042 0.10764 C 0.2224 0.11042 0.23438 0.11412 0.24636 0.1169 C 0.25539 0.12292 0.26545 0.1213 0.27518 0.12315 C 0.3033 0.12917 0.33125 0.13241 0.35973 0.13403 C 0.37223 0.1382 0.38611 0.13889 0.39896 0.14005 C 0.425 0.15209 0.454 0.1463 0.48125 0.1463 " pathEditMode="relative" rAng="0" ptsTypes="fffffffffffffA">
                                      <p:cBhvr>
                                        <p:cTn id="7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62" y="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задержка 2"/>
          <p:cNvSpPr/>
          <p:nvPr/>
        </p:nvSpPr>
        <p:spPr>
          <a:xfrm rot="5400000">
            <a:off x="2159732" y="800708"/>
            <a:ext cx="4752528" cy="6984776"/>
          </a:xfrm>
          <a:prstGeom prst="flowChartDelay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2523398" y="1412773"/>
            <a:ext cx="1800200" cy="2559107"/>
            <a:chOff x="2523398" y="1412773"/>
            <a:chExt cx="1800200" cy="2559107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23398" y="1412773"/>
              <a:ext cx="1800200" cy="2559107"/>
            </a:xfrm>
            <a:prstGeom prst="rect">
              <a:avLst/>
            </a:prstGeom>
          </p:spPr>
        </p:pic>
        <p:sp>
          <p:nvSpPr>
            <p:cNvPr id="21" name="Прямоугольник 20"/>
            <p:cNvSpPr/>
            <p:nvPr/>
          </p:nvSpPr>
          <p:spPr>
            <a:xfrm>
              <a:off x="3225256" y="2369162"/>
              <a:ext cx="42276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6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А</a:t>
              </a:r>
              <a:endParaRPr lang="ru-RU" sz="3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364088" y="3673264"/>
            <a:ext cx="1800200" cy="2559107"/>
            <a:chOff x="5364088" y="3673264"/>
            <a:chExt cx="1800200" cy="2559107"/>
          </a:xfrm>
        </p:grpSpPr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364088" y="3673264"/>
              <a:ext cx="1800200" cy="2559107"/>
            </a:xfrm>
            <a:prstGeom prst="rect">
              <a:avLst/>
            </a:prstGeom>
          </p:spPr>
        </p:pic>
        <p:sp>
          <p:nvSpPr>
            <p:cNvPr id="24" name="Прямоугольник 23"/>
            <p:cNvSpPr/>
            <p:nvPr/>
          </p:nvSpPr>
          <p:spPr>
            <a:xfrm>
              <a:off x="6052804" y="4629651"/>
              <a:ext cx="42276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6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А</a:t>
              </a:r>
              <a:endParaRPr lang="ru-RU" sz="3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139952" y="1559705"/>
            <a:ext cx="1800200" cy="2559107"/>
            <a:chOff x="4139952" y="1559705"/>
            <a:chExt cx="1800200" cy="2559107"/>
          </a:xfrm>
        </p:grpSpPr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9952" y="1559705"/>
              <a:ext cx="1800200" cy="2559107"/>
            </a:xfrm>
            <a:prstGeom prst="rect">
              <a:avLst/>
            </a:prstGeom>
          </p:spPr>
        </p:pic>
        <p:sp>
          <p:nvSpPr>
            <p:cNvPr id="28" name="Прямоугольник 27"/>
            <p:cNvSpPr/>
            <p:nvPr/>
          </p:nvSpPr>
          <p:spPr>
            <a:xfrm>
              <a:off x="4814072" y="2544615"/>
              <a:ext cx="42276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6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Л</a:t>
              </a:r>
              <a:endParaRPr lang="ru-RU" sz="3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657687" y="3501008"/>
            <a:ext cx="1800200" cy="2559107"/>
            <a:chOff x="1657687" y="3501008"/>
            <a:chExt cx="1800200" cy="2559107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7687" y="3501008"/>
              <a:ext cx="1800200" cy="2559107"/>
            </a:xfrm>
            <a:prstGeom prst="rect">
              <a:avLst/>
            </a:prstGeom>
          </p:spPr>
        </p:pic>
        <p:sp>
          <p:nvSpPr>
            <p:cNvPr id="9" name="Прямоугольник 8"/>
            <p:cNvSpPr/>
            <p:nvPr/>
          </p:nvSpPr>
          <p:spPr>
            <a:xfrm>
              <a:off x="2346403" y="4418741"/>
              <a:ext cx="42276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6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У</a:t>
              </a:r>
              <a:endParaRPr lang="ru-RU" sz="3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007910" y="1855090"/>
            <a:ext cx="1800200" cy="2559107"/>
            <a:chOff x="1007910" y="1855090"/>
            <a:chExt cx="1800200" cy="2559107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910" y="1855090"/>
              <a:ext cx="1800200" cy="2559107"/>
            </a:xfrm>
            <a:prstGeom prst="rect">
              <a:avLst/>
            </a:prstGeom>
          </p:spPr>
        </p:pic>
        <p:sp>
          <p:nvSpPr>
            <p:cNvPr id="12" name="Прямоугольник 11"/>
            <p:cNvSpPr/>
            <p:nvPr/>
          </p:nvSpPr>
          <p:spPr>
            <a:xfrm>
              <a:off x="1638875" y="2811477"/>
              <a:ext cx="42276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6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У</a:t>
              </a:r>
              <a:endParaRPr lang="ru-RU" sz="3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436640" y="3653585"/>
            <a:ext cx="1800200" cy="2559107"/>
            <a:chOff x="3436640" y="3653585"/>
            <a:chExt cx="1800200" cy="2559107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6640" y="3653585"/>
              <a:ext cx="1800200" cy="2559107"/>
            </a:xfrm>
            <a:prstGeom prst="rect">
              <a:avLst/>
            </a:prstGeom>
          </p:spPr>
        </p:pic>
        <p:sp>
          <p:nvSpPr>
            <p:cNvPr id="15" name="Прямоугольник 14"/>
            <p:cNvSpPr/>
            <p:nvPr/>
          </p:nvSpPr>
          <p:spPr>
            <a:xfrm>
              <a:off x="4096816" y="4609972"/>
              <a:ext cx="42276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6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У</a:t>
              </a:r>
              <a:endParaRPr lang="ru-RU" sz="3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940152" y="1570754"/>
            <a:ext cx="1800200" cy="2559107"/>
            <a:chOff x="5940152" y="1570754"/>
            <a:chExt cx="1800200" cy="2559107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1570754"/>
              <a:ext cx="1800200" cy="2559107"/>
            </a:xfrm>
            <a:prstGeom prst="rect">
              <a:avLst/>
            </a:prstGeom>
          </p:spPr>
        </p:pic>
        <p:sp>
          <p:nvSpPr>
            <p:cNvPr id="18" name="Прямоугольник 17"/>
            <p:cNvSpPr/>
            <p:nvPr/>
          </p:nvSpPr>
          <p:spPr>
            <a:xfrm>
              <a:off x="6628868" y="2516871"/>
              <a:ext cx="42276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6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У</a:t>
              </a:r>
              <a:endParaRPr lang="ru-RU" sz="3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59230">
            <a:off x="809575" y="231959"/>
            <a:ext cx="1927029" cy="216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1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70213E-6 C 0.00295 0.00324 0.00608 0.00625 0.00868 0.00995 C 0.01042 0.01272 0.01059 0.01689 0.01233 0.01966 C 0.0158 0.02544 0.01979 0.03122 0.02222 0.03793 C 0.02431 0.04348 0.02569 0.04903 0.0283 0.05435 C 0.02934 0.06661 0.03177 0.08164 0.03698 0.09205 C 0.03871 0.10176 0.04358 0.10893 0.04566 0.11841 C 0.04948 0.13622 0.05174 0.15472 0.05556 0.17276 C 0.05746 0.19889 0.06181 0.2241 0.06545 0.25 C 0.06701 0.26134 0.06545 0.27151 0.07031 0.28099 C 0.07552 0.35199 0.06198 0.42669 0.07899 0.49492 C 0.07934 0.49885 0.07986 0.50255 0.08021 0.50648 C 0.0842 0.56268 0.08194 0.50116 0.08507 0.48011 C 0.08819 0.4149 0.08733 0.44519 0.08507 0.3321 C 0.08472 0.31615 0.08264 0.30019 0.08142 0.28423 C 0.08056 0.27244 0.07899 0.24838 0.07899 0.24838 C 0.0783 0.22364 0.07899 0.19982 0.07396 0.176 C 0.07309 0.15703 0.07413 0.13553 0.06285 0.12165 C 0.06042 0.11517 0.05833 0.11055 0.05677 0.10361 C 0.05608 0.10037 0.05521 0.0969 0.05434 0.09367 C 0.05399 0.09205 0.05312 0.08881 0.05312 0.08881 C 0.05121 0.06707 0.04983 0.02521 0.03455 0.01157 C 0.03177 0.00555 0.02691 0.00255 0.02465 -0.00323 " pathEditMode="relative" ptsTypes="ffffffffffffffffffffffA">
                                      <p:cBhvr>
                                        <p:cTn id="6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2.79371E-6 C 0.00364 -0.00925 0.00642 -0.0192 0.01111 -0.02775 C 0.01319 -0.03168 0.01753 -0.03238 0.01979 -0.03608 C 0.02135 -0.03885 0.02083 -0.04302 0.02222 -0.04602 C 0.02847 -0.05874 0.03107 -0.07748 0.03454 -0.09205 C 0.03611 -0.10916 0.03923 -0.1235 0.04322 -0.13969 C 0.04687 -0.15403 0.04826 -0.16975 0.0519 -0.18409 C 0.05312 -0.19773 0.05312 -0.20583 0.06058 -0.21531 C 0.06267 -0.22502 0.06527 -0.23104 0.06788 -0.24006 C 0.07117 -0.25162 0.07378 -0.26434 0.07899 -0.27452 C 0.08263 -0.30019 0.07638 -0.26249 0.08524 -0.29255 C 0.08836 -0.30319 0.08663 -0.31661 0.0901 -0.32724 C 0.09444 -0.34043 0.09131 -0.32262 0.09513 -0.33858 C 0.10051 -0.36032 0.10486 -0.38067 0.11232 -0.40125 C 0.11267 -0.40403 0.11284 -0.4068 0.11354 -0.40934 C 0.11423 -0.41166 0.11562 -0.41351 0.11614 -0.41605 C 0.12326 -0.45375 0.11475 -0.42276 0.121 -0.44403 C 0.12274 -0.46092 0.12777 -0.47664 0.1309 -0.49329 C 0.13298 -0.50463 0.13194 -0.51642 0.13715 -0.52613 C 0.13888 -0.5407 0.14097 -0.5562 0.14322 -0.57054 C 0.14531 -0.58418 0.14947 -0.59413 0.14947 -0.60847 " pathEditMode="relative" ptsTypes="ffffffffffffffffffff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66 -0.01318 C -0.02327 -0.00717 -0.02118 -0.00462 -0.01841 -3.14524E-6 C -0.00763 0.01781 -0.02292 -0.00624 -0.01476 0.00995 C -0.01388 0.0118 -0.01216 0.01295 -0.01112 0.0148 C -0.00747 0.02082 -0.00434 0.02799 -0.00121 0.03469 C 0.00539 0.04834 0.00799 0.06545 0.01494 0.0791 C 0.01719 0.09667 0.02119 0.11471 0.02605 0.13159 C 0.03126 0.17368 0.02952 0.14524 0.02726 0.2352 C 0.02726 0.23751 0.02448 0.24121 0.02605 0.24191 C 0.02882 0.24307 0.03178 0.2396 0.03455 0.23844 C 0.04358 0.22688 0.03994 0.23243 0.04566 0.22202 C 0.05191 0.19727 0.04497 0.1753 0.04202 0.15148 C 0.0415 0.13668 0.04358 0.10384 0.03716 0.09043 C 0.0356 0.07586 0.0323 0.06268 0.02726 0.04949 C 0.02466 0.03469 0.02101 0.02452 0.01355 0.01319 C 0.00869 0.00602 0.0066 -3.14524E-6 5E-6 -3.14524E-6 " pathEditMode="relative" rAng="0" ptsTypes="fffffffffffffff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" y="128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0462 C -0.03733 -0.00508 -0.0276 -0.00601 -0.01771 -0.00624 C 0.00538 -0.00694 0.0283 -0.00694 0.05139 -0.00786 C 0.05573 -0.00809 0.06389 -0.01272 0.06389 -0.01249 C 0.07031 -0.01942 0.07813 -0.02081 0.08472 -0.02752 C 0.09201 -0.03515 0.09983 -0.04255 0.10695 -0.05064 C 0.11215 -0.05666 0.11632 -0.06406 0.12309 -0.06706 C 0.1283 -0.074 0.13299 -0.0814 0.13906 -0.08672 C 0.14306 -0.09435 0.14896 -0.1006 0.15521 -0.10476 C 0.16354 -0.11609 0.15955 -0.11216 0.16632 -0.11794 C 0.1691 -0.12396 0.17101 -0.12743 0.17622 -0.12951 C 0.18333 -0.13575 0.17674 -0.12904 0.18229 -0.13783 C 0.18559 -0.14292 0.18993 -0.14616 0.1934 -0.15101 C 0.19583 -0.16073 0.20434 -0.16697 0.21076 -0.17229 C 0.21684 -0.18432 0.22743 -0.19472 0.23542 -0.20513 C 0.24271 -0.21484 0.23889 -0.2123 0.24531 -0.21508 C 0.24896 -0.21993 0.25278 -0.2234 0.25642 -0.22826 C 0.25851 -0.23681 0.26493 -0.23913 0.26997 -0.24468 C 0.28195 -0.25786 0.28698 -0.25832 0.30087 -0.26595 C 0.3099 -0.28261 0.2967 -0.26087 0.31563 -0.27914 C 0.31719 -0.28052 0.31667 -0.28399 0.31806 -0.28584 C 0.32014 -0.28862 0.32326 -0.28954 0.32552 -0.29232 C 0.33056 -0.29903 0.33524 -0.30434 0.34028 -0.31036 C 0.34583 -0.31683 0.34844 -0.32516 0.35399 -0.33187 C 0.35608 -0.34343 0.35885 -0.3543 0.35885 -0.36632 " pathEditMode="relative" rAng="0" ptsTypes="ffffffffffffffffffffffff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95" y="-180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5.01388E-6 C 0.03976 0.00186 0.02674 0.00186 0.05053 0.00648 C 0.06928 0.01851 0.08872 0.0266 0.10869 0.03446 C 0.11615 0.04372 0.12379 0.05273 0.13091 0.06245 C 0.13542 0.06869 0.13803 0.07725 0.14324 0.08211 C 0.14671 0.08534 0.15139 0.08419 0.15556 0.08534 C 0.16042 0.09136 0.16615 0.09668 0.17032 0.10361 C 0.18629 0.1309 0.16771 0.11888 0.18889 0.12813 C 0.19376 0.13668 0.19671 0.14455 0.20122 0.15287 C 0.20365 0.15727 0.20869 0.16606 0.20869 0.16606 C 0.21199 0.17901 0.20747 0.16236 0.21233 0.17577 C 0.21494 0.18294 0.21407 0.18988 0.21858 0.19566 C 0.21893 0.19774 0.21928 0.20005 0.2198 0.20213 C 0.22049 0.20537 0.22223 0.21208 0.22223 0.21208 C 0.22414 0.23312 0.23056 0.25232 0.23334 0.2729 C 0.2356 0.28909 0.23646 0.3069 0.2408 0.32216 C 0.24271 0.34575 0.24514 0.36934 0.24688 0.39293 C 0.24723 0.45491 0.24705 0.51689 0.2481 0.57887 C 0.24827 0.59205 0.24931 0.5525 0.24931 0.53932 C 0.24931 0.51226 0.25139 0.42253 0.24324 0.38969 C 0.24289 0.3809 0.24306 0.37211 0.24202 0.36333 C 0.24167 0.36101 0.23994 0.35916 0.23942 0.35685 C 0.23837 0.35246 0.23699 0.34367 0.23699 0.34367 C 0.23594 0.3291 0.23351 0.31522 0.23091 0.30088 C 0.23004 0.2914 0.22935 0.28215 0.22709 0.2729 C 0.22518 0.25787 0.22275 0.2396 0.21598 0.22688 C 0.21216 0.21185 0.21841 0.23428 0.21112 0.21693 C 0.21025 0.21508 0.2106 0.21254 0.2099 0.21046 C 0.20938 0.20861 0.20834 0.20699 0.20747 0.20537 C 0.20539 0.20144 0.20122 0.19404 0.20122 0.19404 C 0.19896 0.18479 0.19046 0.16791 0.18525 0.16097 C 0.1823 0.15704 0.17657 0.14964 0.17657 0.14964 C 0.17414 0.13923 0.16615 0.1309 0.16042 0.12327 C 0.15521 0.11656 0.15157 0.10893 0.14567 0.10361 C 0.14098 0.0939 0.14601 0.10292 0.1382 0.09367 C 0.13612 0.09112 0.13212 0.08534 0.13212 0.08534 C 0.13039 0.07841 0.12848 0.07864 0.12466 0.07401 C 0.11858 0.06661 0.11667 0.06291 0.1099 0.05736 C 0.10556 0.04996 0.10313 0.0495 0.09758 0.04441 C 0.09289 0.04025 0.08872 0.03308 0.08386 0.02961 C 0.0823 0.02868 0.08056 0.02845 0.079 0.02776 C 0.07657 0.02683 0.07153 0.02452 0.07153 0.02452 C 0.07032 0.02336 0.06928 0.02198 0.06789 0.02128 C 0.06546 0.01989 0.06042 0.01804 0.06042 0.01804 C 0.05608 0.0118 0.05157 0.01064 0.04567 0.0081 C 0.04428 0.00741 0.04341 0.00556 0.04202 0.00486 C 0.03959 0.00347 0.03699 0.00278 0.03455 0.00162 C 0.0283 -0.00115 0.02119 -0.00069 0.01476 -0.00346 C 0.0099 -0.003 0.00487 -0.00277 7.77778E-6 -0.00184 C -0.00173 -0.00161 -0.00503 -0.00231 -0.00503 5.01388E-6 C -0.00503 0.00232 -0.00173 5.01388E-6 7.77778E-6 5.01388E-6 Z " pathEditMode="relative" ptsTypes="fffffffffffffffffffffffffffffffffffffffffffffffffff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14 0.02544 C -0.03837 0.01942 -0.03212 0.0148 -0.02431 0.01064 C -0.02188 0.00763 -0.0191 0.00532 -0.01684 0.00231 C -0.0158 0.00092 -0.01546 -0.00116 -0.01441 -0.00278 C -0.00868 -0.00948 -0.00122 -0.0148 0.00416 -0.0222 C 0.00555 -0.02429 0.00642 -0.02683 0.00781 -0.02891 C 0.0085 -0.03007 0.00954 -0.03099 0.01041 -0.03215 C 0.01232 -0.03978 0.01632 -0.04556 0.01892 -0.05366 C 0.01944 -0.05504 0.01927 -0.05736 0.02013 -0.05851 C 0.02152 -0.06036 0.02343 -0.06059 0.02517 -0.06175 C 0.02777 -0.071 0.02968 -0.0784 0.03385 -0.0865 C 0.03611 -0.09552 0.04097 -0.10083 0.04375 -0.10939 C 0.04791 -0.12234 0.05 -0.13529 0.05729 -0.1457 C 0.05954 -0.15472 0.05989 -0.15865 0.06597 -0.16374 C 0.0717 -0.17507 0.06423 -0.16143 0.07326 -0.17368 C 0.08159 -0.18502 0.08802 -0.1982 0.09791 -0.20814 C 0.10659 -0.23775 0.0967 -0.20676 0.10659 -0.23104 C 0.11128 -0.2426 0.11441 -0.25486 0.12274 -0.26318 C 0.12656 -0.2729 0.12795 -0.28585 0.13385 -0.29371 C 0.13663 -0.30481 0.13732 -0.31522 0.13871 -0.32655 C 0.13993 -0.33696 0.14531 -0.34598 0.14739 -0.35615 C 0.15017 -0.36957 0.15312 -0.3772 0.15729 -0.39061 C 0.16007 -0.39963 0.16007 -0.41004 0.16336 -0.4186 C 0.16388 -0.41998 0.16527 -0.42045 0.16597 -0.42183 C 0.17048 -0.43016 0.17361 -0.4408 0.17708 -0.44982 C 0.18211 -0.463 0.1875 -0.47433 0.19427 -0.48613 C 0.19965 -0.49561 0.20277 -0.50417 0.21041 -0.51064 C 0.21545 -0.52082 0.21875 -0.5303 0.22638 -0.53701 C 0.22882 -0.54186 0.22951 -0.54626 0.23263 -0.55019 C 0.23489 -0.55898 0.23611 -0.56614 0.24114 -0.57331 C 0.2427 -0.57979 0.2467 -0.58418 0.24982 -0.58973 C 0.2526 -0.59436 0.25295 -0.59875 0.25607 -0.60292 C 0.25694 -0.60615 0.25642 -0.61078 0.2585 -0.61263 C 0.2625 -0.6161 0.26215 -0.61402 0.26215 -0.61772 " pathEditMode="relative" rAng="0" ptsTypes="fffffffffffffffffffffffffffffffffA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82" y="-32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2054E-6 C 0.01285 -0.00555 0.04931 0.00116 0.06059 0.00162 C 0.06754 0.00463 0.07431 0.00532 0.0816 0.00648 C 0.08872 0.00972 0.09514 0.01041 0.10261 0.01157 C 0.12171 0.01804 0.14115 0.02868 0.16059 0.03123 C 0.16858 0.03377 0.17084 0.03631 0.17778 0.03955 C 0.18264 0.04186 0.18785 0.04233 0.19271 0.04441 C 0.20122 0.05204 0.22275 0.05805 0.23334 0.06083 C 0.24254 0.06869 0.23039 0.05921 0.24445 0.06568 C 0.24584 0.06638 0.24688 0.06823 0.24827 0.06915 C 0.25105 0.07077 0.25417 0.07123 0.25695 0.07239 C 0.26962 0.08372 0.28681 0.08627 0.30139 0.09205 C 0.31389 0.09691 0.32535 0.10454 0.33837 0.10685 C 0.35539 0.12211 0.3665 0.12605 0.38768 0.12998 C 0.39306 0.13668 0.38681 0.12998 0.39636 0.13483 C 0.39775 0.13553 0.39879 0.13715 0.4 0.13807 C 0.40157 0.13923 0.4033 0.14061 0.40504 0.14131 C 0.40834 0.1427 0.41164 0.14339 0.41494 0.14478 C 0.41962 0.14894 0.42257 0.15495 0.42726 0.15958 C 0.42813 0.1612 0.42848 0.16328 0.42969 0.16444 C 0.43073 0.16559 0.43247 0.1649 0.43334 0.16605 C 0.43421 0.16721 0.43386 0.16975 0.43473 0.17091 C 0.43924 0.17692 0.45226 0.18317 0.45816 0.18756 C 0.46355 0.19173 0.46806 0.19612 0.47414 0.19889 C 0.47761 0.20375 0.48143 0.20375 0.48525 0.20884 C 0.48629 0.21023 0.48664 0.21254 0.48768 0.2137 C 0.48907 0.21531 0.49115 0.21578 0.49271 0.21716 C 0.49566 0.21971 0.49896 0.22179 0.50139 0.22526 C 0.50816 0.23451 0.51528 0.24237 0.52223 0.25162 C 0.52309 0.25278 0.52414 0.25347 0.52483 0.25486 C 0.5257 0.25648 0.52622 0.25833 0.52726 0.25972 C 0.5283 0.26111 0.53195 0.2618 0.53091 0.26319 C 0.52987 0.26481 0.52761 0.26203 0.52605 0.26157 C 0.52518 0.26041 0.52466 0.25902 0.52362 0.2581 C 0.5224 0.25717 0.52084 0.25764 0.5198 0.25648 C 0.51164 0.24792 0.52327 0.25417 0.51372 0.25 C 0.5099 0.24492 0.50938 0.24075 0.50504 0.23682 C 0.50053 0.2278 0.49393 0.22387 0.48768 0.21716 C 0.48316 0.21231 0.47969 0.20653 0.47414 0.20398 C 0.47014 0.20028 0.46546 0.1982 0.46181 0.19404 C 0.45678 0.18849 0.45973 0.18918 0.45313 0.18571 C 0.44688 0.18247 0.44046 0.18109 0.43473 0.176 C 0.42882 0.16444 0.41962 0.16467 0.41112 0.15611 C 0.40226 0.14732 0.39375 0.14131 0.38403 0.13483 C 0.3816 0.13321 0.38039 0.12905 0.37778 0.12836 C 0.36007 0.12373 0.34046 0.12165 0.32223 0.12003 C 0.31511 0.11841 0.30955 0.11356 0.30261 0.11171 C 0.29063 0.10824 0.27882 0.10269 0.26667 0.10037 C 0.25834 0.09552 0.24948 0.09251 0.2408 0.08881 C 0.23959 0.08835 0.23837 0.08765 0.23716 0.08719 C 0.23594 0.08673 0.23455 0.08604 0.23334 0.08557 C 0.23212 0.08511 0.22969 0.08395 0.22969 0.08395 C 0.22396 0.07864 0.2066 0.07239 0.19879 0.07077 C 0.19341 0.06314 0.20018 0.07147 0.19028 0.06568 C 0.18612 0.06314 0.1823 0.05805 0.17778 0.05597 C 0.17032 0.05227 0.16216 0.0495 0.15434 0.04603 C 0.15 0.0421 0.14566 0.04186 0.1408 0.03955 C 0.12726 0.03308 0.11389 0.02799 0.1 0.0229 C 0.09306 0.01666 0.0823 0.01642 0.07414 0.01481 C 0.06129 0.01226 0.04879 0.00949 0.03594 0.0081 C 0.02934 0.00602 0.02257 0.00417 0.01615 0.00162 C 0.01372 0.0007 0.01112 -0.00046 0.00869 -0.00161 C 0.00747 -0.00208 0.00504 -0.00323 0.00504 -0.00323 C 0.00382 -0.00439 0.00278 -0.00578 0.00139 -0.0067 C 0.00018 -0.00763 -0.00208 -0.00994 -0.00243 -0.00832 C -0.00295 -0.00555 -0.00086 -0.00277 -8.33333E-7 -3.82054E-6 Z " pathEditMode="relative" ptsTypes="ffffffffffffffffffffffffffffffffffffffffffffffffffffffffffffffffff">
                                      <p:cBhvr>
                                        <p:cTn id="30" dur="2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2 0.0562 C -0.03125 0.05366 -0.02865 0.05019 -0.02431 0.04834 C -0.01996 0.03863 -0.0099 0.03099 -0.00208 0.02799 C 0.00087 0.02313 0.00521 0.01897 0.00781 0.01365 C 0.01233 0.00463 0.01458 -0.0074 0.01892 -0.01595 C 0.01979 -0.01803 0.02153 -0.01896 0.02257 -0.02081 C 0.02396 -0.02335 0.025 -0.02636 0.02622 -0.02913 C 0.02951 -0.04486 0.03472 -0.05966 0.03872 -0.07516 C 0.03958 -0.07886 0.04358 -0.08487 0.04358 -0.08464 C 0.04479 -0.09921 0.04635 -0.1043 0.05226 -0.11609 C 0.05556 -0.12927 0.05313 -0.12326 0.05955 -0.13436 C 0.06215 -0.14361 0.06597 -0.15009 0.07326 -0.1524 C 0.07431 -0.15679 0.07379 -0.16188 0.07569 -0.16558 C 0.07656 -0.16743 0.08264 -0.17229 0.08438 -0.1753 C 0.09184 -0.18848 0.08594 -0.18247 0.09288 -0.18848 C 0.09896 -0.20027 0.10573 -0.21114 0.11146 -0.22317 C 0.11615 -0.23288 0.11337 -0.23797 0.12257 -0.24606 C 0.12552 -0.25855 0.12118 -0.24398 0.1276 -0.25439 C 0.12847 -0.25578 0.12813 -0.25786 0.12882 -0.25925 C 0.13142 -0.26549 0.1349 -0.27405 0.13872 -0.2789 C 0.13958 -0.28237 0.14201 -0.28515 0.14236 -0.28885 C 0.14288 -0.2944 0.13993 -0.29833 0.13993 -0.30365 " pathEditMode="relative" rAng="0" ptsTypes="fffffffffffffffffffff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6" y="-179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525227" y="3284984"/>
            <a:ext cx="1872208" cy="1643162"/>
            <a:chOff x="1525227" y="3284984"/>
            <a:chExt cx="1872208" cy="1643162"/>
          </a:xfrm>
        </p:grpSpPr>
        <p:sp>
          <p:nvSpPr>
            <p:cNvPr id="10" name="Куб 9"/>
            <p:cNvSpPr/>
            <p:nvPr/>
          </p:nvSpPr>
          <p:spPr>
            <a:xfrm>
              <a:off x="1525227" y="3284984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835696" y="3886666"/>
              <a:ext cx="7649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Ы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492218" y="1476573"/>
            <a:ext cx="1872208" cy="1643162"/>
            <a:chOff x="4492218" y="1476573"/>
            <a:chExt cx="1872208" cy="1643162"/>
          </a:xfrm>
        </p:grpSpPr>
        <p:sp>
          <p:nvSpPr>
            <p:cNvPr id="13" name="Куб 12"/>
            <p:cNvSpPr/>
            <p:nvPr/>
          </p:nvSpPr>
          <p:spPr>
            <a:xfrm>
              <a:off x="4492218" y="1476573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921066" y="1951922"/>
              <a:ext cx="67037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И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900970" y="319931"/>
            <a:ext cx="1872208" cy="1643162"/>
            <a:chOff x="6900970" y="319931"/>
            <a:chExt cx="1872208" cy="1643162"/>
          </a:xfrm>
        </p:grpSpPr>
        <p:sp>
          <p:nvSpPr>
            <p:cNvPr id="15" name="Куб 14"/>
            <p:cNvSpPr/>
            <p:nvPr/>
          </p:nvSpPr>
          <p:spPr>
            <a:xfrm>
              <a:off x="6900970" y="319931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342771" y="879103"/>
              <a:ext cx="67198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О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04"/>
          <a:stretch/>
        </p:blipFill>
        <p:spPr>
          <a:xfrm>
            <a:off x="4139952" y="3555613"/>
            <a:ext cx="1809750" cy="2508766"/>
          </a:xfrm>
          <a:prstGeom prst="rect">
            <a:avLst/>
          </a:prstGeom>
        </p:spPr>
      </p:pic>
      <p:grpSp>
        <p:nvGrpSpPr>
          <p:cNvPr id="18" name="Группа 17"/>
          <p:cNvGrpSpPr/>
          <p:nvPr/>
        </p:nvGrpSpPr>
        <p:grpSpPr>
          <a:xfrm>
            <a:off x="1907704" y="836712"/>
            <a:ext cx="1872208" cy="1643162"/>
            <a:chOff x="1907704" y="836712"/>
            <a:chExt cx="1872208" cy="1643162"/>
          </a:xfrm>
        </p:grpSpPr>
        <p:sp>
          <p:nvSpPr>
            <p:cNvPr id="5" name="Куб 4"/>
            <p:cNvSpPr/>
            <p:nvPr/>
          </p:nvSpPr>
          <p:spPr>
            <a:xfrm>
              <a:off x="1907704" y="836712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2349302" y="1340768"/>
              <a:ext cx="62549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А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947378" y="3284984"/>
            <a:ext cx="1872208" cy="1643162"/>
            <a:chOff x="6947378" y="3284984"/>
            <a:chExt cx="1872208" cy="1643162"/>
          </a:xfrm>
        </p:grpSpPr>
        <p:sp>
          <p:nvSpPr>
            <p:cNvPr id="12" name="Куб 11"/>
            <p:cNvSpPr/>
            <p:nvPr/>
          </p:nvSpPr>
          <p:spPr>
            <a:xfrm>
              <a:off x="6947378" y="3284984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7345070" y="3886666"/>
              <a:ext cx="61427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У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90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39 -0.06713 C 0.11666 -0.04838 0.13819 -0.02709 0.16198 -0.00625 C 0.18125 0.49375 0.17882 0.28125 0.17882 0.63217 " pathEditMode="relative" rAng="0" ptsTypes="ff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3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-0.01458 C 0.00052 -0.01366 -0.00208 -0.01134 -0.0085 -0.0088 C -0.01892 -0.0044 -0.03073 -0.00139 -0.04132 0.00185 C -0.04479 0.00486 -0.04896 0.00718 -0.0526 0.00949 C -0.05503 0.01065 -0.05764 0.01134 -0.06024 0.01227 C -0.06146 0.01296 -0.06406 0.01389 -0.06406 0.01435 C -0.07031 0.02107 -0.06614 0.0169 -0.07534 0.02454 C -0.07673 0.0257 -0.07916 0.02778 -0.07916 0.02801 C -0.08559 0.03935 -0.09375 0.04954 -0.10052 0.06088 C -0.10399 0.07292 -0.11649 0.08218 -0.1243 0.09005 C -0.12899 0.09445 -0.13159 0.1 -0.13576 0.10486 C -0.13906 0.1162 -0.13455 0.10324 -0.1408 0.11273 C -0.14271 0.11551 -0.1434 0.11875 -0.14462 0.12176 C -0.14982 0.1338 -0.15312 0.14676 -0.15972 0.1581 C -0.1625 0.16806 -0.16875 0.17847 -0.17361 0.18727 C -0.17534 0.18982 -0.17708 0.19306 -0.17864 0.19607 C -0.17951 0.19769 -0.18125 0.2007 -0.18125 0.20093 C -0.18316 0.20695 -0.18559 0.21343 -0.18871 0.21921 C -0.1901 0.22477 -0.19097 0.22894 -0.19375 0.23403 C -0.19618 0.24537 -0.20087 0.25926 -0.20764 0.26759 C -0.21198 0.27292 -0.21041 0.27014 -0.2125 0.27523 " pathEditMode="relative" rAng="0" ptsTypes="ffffffffffffffffffff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24" y="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525227" y="3284984"/>
            <a:ext cx="1872208" cy="1643162"/>
            <a:chOff x="1525227" y="3284984"/>
            <a:chExt cx="1872208" cy="1643162"/>
          </a:xfrm>
        </p:grpSpPr>
        <p:sp>
          <p:nvSpPr>
            <p:cNvPr id="10" name="Куб 9"/>
            <p:cNvSpPr/>
            <p:nvPr/>
          </p:nvSpPr>
          <p:spPr>
            <a:xfrm>
              <a:off x="1525227" y="3284984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835696" y="3886666"/>
              <a:ext cx="76495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Ы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492218" y="1476573"/>
            <a:ext cx="1872208" cy="1643162"/>
            <a:chOff x="4492218" y="1476573"/>
            <a:chExt cx="1872208" cy="1643162"/>
          </a:xfrm>
        </p:grpSpPr>
        <p:sp>
          <p:nvSpPr>
            <p:cNvPr id="13" name="Куб 12"/>
            <p:cNvSpPr/>
            <p:nvPr/>
          </p:nvSpPr>
          <p:spPr>
            <a:xfrm>
              <a:off x="4492218" y="1476573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921066" y="1951922"/>
              <a:ext cx="67037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И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900970" y="319931"/>
            <a:ext cx="1872208" cy="1643162"/>
            <a:chOff x="6900970" y="319931"/>
            <a:chExt cx="1872208" cy="1643162"/>
          </a:xfrm>
        </p:grpSpPr>
        <p:sp>
          <p:nvSpPr>
            <p:cNvPr id="15" name="Куб 14"/>
            <p:cNvSpPr/>
            <p:nvPr/>
          </p:nvSpPr>
          <p:spPr>
            <a:xfrm>
              <a:off x="6900970" y="319931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342771" y="879103"/>
              <a:ext cx="67198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О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27"/>
          <a:stretch/>
        </p:blipFill>
        <p:spPr>
          <a:xfrm>
            <a:off x="3849503" y="3284984"/>
            <a:ext cx="2143125" cy="1896616"/>
          </a:xfrm>
          <a:prstGeom prst="rect">
            <a:avLst/>
          </a:prstGeom>
        </p:spPr>
      </p:pic>
      <p:grpSp>
        <p:nvGrpSpPr>
          <p:cNvPr id="18" name="Группа 17"/>
          <p:cNvGrpSpPr/>
          <p:nvPr/>
        </p:nvGrpSpPr>
        <p:grpSpPr>
          <a:xfrm>
            <a:off x="1907704" y="836712"/>
            <a:ext cx="1872208" cy="1643162"/>
            <a:chOff x="1907704" y="836712"/>
            <a:chExt cx="1872208" cy="1643162"/>
          </a:xfrm>
        </p:grpSpPr>
        <p:sp>
          <p:nvSpPr>
            <p:cNvPr id="5" name="Куб 4"/>
            <p:cNvSpPr/>
            <p:nvPr/>
          </p:nvSpPr>
          <p:spPr>
            <a:xfrm>
              <a:off x="1907704" y="836712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2354912" y="1340768"/>
              <a:ext cx="61427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У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947378" y="3284984"/>
            <a:ext cx="1872208" cy="1643162"/>
            <a:chOff x="6947378" y="3284984"/>
            <a:chExt cx="1872208" cy="1643162"/>
          </a:xfrm>
        </p:grpSpPr>
        <p:sp>
          <p:nvSpPr>
            <p:cNvPr id="12" name="Куб 11"/>
            <p:cNvSpPr/>
            <p:nvPr/>
          </p:nvSpPr>
          <p:spPr>
            <a:xfrm>
              <a:off x="6947378" y="3284984"/>
              <a:ext cx="1872208" cy="1643162"/>
            </a:xfrm>
            <a:prstGeom prst="cub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7339460" y="3886666"/>
              <a:ext cx="62549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54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А</a:t>
              </a:r>
              <a:endPara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363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39 -0.06713 C 0.11666 -0.04838 0.13819 -0.02709 0.16198 -0.00625 C 0.18125 0.49375 0.17882 0.28125 0.17882 0.63217 " pathEditMode="relative" rAng="0" ptsTypes="ff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3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-0.01458 C 0.00052 -0.01366 -0.00208 -0.01134 -0.0085 -0.0088 C -0.01892 -0.0044 -0.03073 -0.00139 -0.04132 0.00185 C -0.04479 0.00486 -0.04896 0.00718 -0.0526 0.00949 C -0.05503 0.01065 -0.05764 0.01134 -0.06024 0.01227 C -0.06146 0.01296 -0.06406 0.01389 -0.06406 0.01435 C -0.07031 0.02107 -0.06614 0.0169 -0.07534 0.02454 C -0.07673 0.0257 -0.07916 0.02778 -0.07916 0.02801 C -0.08559 0.03935 -0.09375 0.04954 -0.10052 0.06088 C -0.10399 0.07292 -0.11649 0.08218 -0.1243 0.09005 C -0.12899 0.09445 -0.13159 0.1 -0.13576 0.10486 C -0.13906 0.1162 -0.13455 0.10324 -0.1408 0.11273 C -0.14271 0.11551 -0.1434 0.11875 -0.14462 0.12176 C -0.14982 0.1338 -0.15312 0.14676 -0.15972 0.1581 C -0.1625 0.16806 -0.16875 0.17847 -0.17361 0.18727 C -0.17534 0.18982 -0.17708 0.19306 -0.17864 0.19607 C -0.17951 0.19769 -0.18125 0.2007 -0.18125 0.20093 C -0.18316 0.20695 -0.18559 0.21343 -0.18871 0.21921 C -0.1901 0.22477 -0.19097 0.22894 -0.19375 0.23403 C -0.19618 0.24537 -0.20087 0.25926 -0.20764 0.26759 C -0.21198 0.27292 -0.21041 0.27014 -0.2125 0.27523 " pathEditMode="relative" rAng="0" ptsTypes="ffffffffffffffffffff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24" y="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697064"/>
            <a:ext cx="2376264" cy="237626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42" y="3635040"/>
            <a:ext cx="3333749" cy="2500312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251520" y="201393"/>
            <a:ext cx="3361260" cy="2773268"/>
            <a:chOff x="3476316" y="291134"/>
            <a:chExt cx="3361260" cy="277326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6316" y="697440"/>
              <a:ext cx="2143125" cy="1476375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3928" y="1588027"/>
              <a:ext cx="2143125" cy="1476375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7878" y="1124744"/>
              <a:ext cx="2143125" cy="1476375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4451" y="291134"/>
              <a:ext cx="2143125" cy="1476375"/>
            </a:xfrm>
            <a:prstGeom prst="rect">
              <a:avLst/>
            </a:prstGeom>
          </p:spPr>
        </p:pic>
      </p:grpSp>
      <p:grpSp>
        <p:nvGrpSpPr>
          <p:cNvPr id="15" name="Группа 14"/>
          <p:cNvGrpSpPr/>
          <p:nvPr/>
        </p:nvGrpSpPr>
        <p:grpSpPr>
          <a:xfrm>
            <a:off x="5256076" y="849489"/>
            <a:ext cx="3178560" cy="2701021"/>
            <a:chOff x="5256076" y="849489"/>
            <a:chExt cx="3178560" cy="2701021"/>
          </a:xfrm>
        </p:grpSpPr>
        <p:sp>
          <p:nvSpPr>
            <p:cNvPr id="9" name="Облако 8"/>
            <p:cNvSpPr/>
            <p:nvPr/>
          </p:nvSpPr>
          <p:spPr>
            <a:xfrm>
              <a:off x="5256076" y="849489"/>
              <a:ext cx="3168352" cy="1656558"/>
            </a:xfrm>
            <a:prstGeom prst="cloud">
              <a:avLst/>
            </a:prstGeom>
            <a:solidFill>
              <a:srgbClr val="0E142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4" name="Группа 13"/>
            <p:cNvGrpSpPr/>
            <p:nvPr/>
          </p:nvGrpSpPr>
          <p:grpSpPr>
            <a:xfrm>
              <a:off x="5374330" y="2629618"/>
              <a:ext cx="3060306" cy="920892"/>
              <a:chOff x="5374330" y="2629618"/>
              <a:chExt cx="3060306" cy="920892"/>
            </a:xfrm>
            <a:solidFill>
              <a:srgbClr val="0E142C"/>
            </a:solidFill>
          </p:grpSpPr>
          <p:sp>
            <p:nvSpPr>
              <p:cNvPr id="10" name="Капля 9"/>
              <p:cNvSpPr/>
              <p:nvPr/>
            </p:nvSpPr>
            <p:spPr>
              <a:xfrm rot="18652322">
                <a:off x="5374314" y="2827176"/>
                <a:ext cx="576064" cy="576031"/>
              </a:xfrm>
              <a:prstGeom prst="teardrop">
                <a:avLst>
                  <a:gd name="adj" fmla="val 15130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Капля 10"/>
              <p:cNvSpPr/>
              <p:nvPr/>
            </p:nvSpPr>
            <p:spPr>
              <a:xfrm rot="18652322">
                <a:off x="6113003" y="2974462"/>
                <a:ext cx="576064" cy="576031"/>
              </a:xfrm>
              <a:prstGeom prst="teardrop">
                <a:avLst>
                  <a:gd name="adj" fmla="val 15130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Капля 11"/>
              <p:cNvSpPr/>
              <p:nvPr/>
            </p:nvSpPr>
            <p:spPr>
              <a:xfrm rot="18652322">
                <a:off x="6945002" y="2923555"/>
                <a:ext cx="576064" cy="576031"/>
              </a:xfrm>
              <a:prstGeom prst="teardrop">
                <a:avLst>
                  <a:gd name="adj" fmla="val 15130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Капля 12"/>
              <p:cNvSpPr/>
              <p:nvPr/>
            </p:nvSpPr>
            <p:spPr>
              <a:xfrm rot="18652322">
                <a:off x="7858589" y="2629634"/>
                <a:ext cx="576064" cy="576031"/>
              </a:xfrm>
              <a:prstGeom prst="teardrop">
                <a:avLst>
                  <a:gd name="adj" fmla="val 15130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795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сканирование006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93096"/>
            <a:ext cx="1500188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4" descr="сканирование006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15" y="4725144"/>
            <a:ext cx="2286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5" descr="сканирование0093.jpg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20272" y="579539"/>
            <a:ext cx="1347276" cy="192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лак.jpg"/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1600" y="518111"/>
            <a:ext cx="71214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7" descr="сок.bmp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01" y="188640"/>
            <a:ext cx="1912838" cy="19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821055"/>
            <a:ext cx="2520280" cy="151216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815" y="2220730"/>
            <a:ext cx="2857500" cy="260032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4259255" y="2967335"/>
            <a:ext cx="625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579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9.25926E-6 C 0.00208 0.01388 0.00659 0.01944 0.01441 0.02847 C 0.01562 0.02986 0.01684 0.03148 0.01788 0.03333 C 0.01892 0.03518 0.01909 0.03796 0.02031 0.03958 C 0.02465 0.04537 0.02639 0.0456 0.03107 0.04768 C 0.0368 0.05949 0.04375 0.0655 0.05243 0.07291 C 0.06076 0.08865 0.07135 0.09884 0.08229 0.11111 C 0.0835 0.11249 0.08472 0.11412 0.08576 0.11574 C 0.08715 0.11782 0.08784 0.12037 0.08941 0.12222 C 0.09375 0.12754 0.10069 0.13101 0.10486 0.13657 C 0.10955 0.14282 0.1158 0.14884 0.12153 0.15393 C 0.12482 0.15694 0.12691 0.15694 0.12986 0.16018 C 0.13767 0.16898 0.12847 0.1618 0.13819 0.16828 C 0.14166 0.17499 0.14809 0.18055 0.15364 0.18402 C 0.16337 0.20069 0.15243 0.18449 0.16562 0.19675 C 0.16753 0.19837 0.1684 0.20162 0.17031 0.20324 C 0.17378 0.20648 0.17847 0.20671 0.18229 0.20949 C 0.19253 0.21712 0.18212 0.21249 0.19062 0.21574 C 0.19566 0.22268 0.20625 0.228 0.21319 0.23171 C 0.21545 0.23287 0.21823 0.2331 0.22031 0.23495 C 0.22969 0.24282 0.24184 0.24537 0.25243 0.24907 C 0.25868 0.25138 0.26284 0.25532 0.26909 0.25717 C 0.27639 0.26319 0.26857 0.25763 0.27986 0.2618 C 0.29132 0.26597 0.30121 0.27615 0.31319 0.27615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0.01852 C -0.00538 -0.01088 -0.00747 -0.00371 -0.01181 0.00208 C -0.01424 0.0118 -0.01597 0.01875 -0.02135 0.02592 C -0.02483 0.04004 -0.03264 0.0537 -0.04045 0.06412 C -0.04427 0.06921 -0.04861 0.07338 -0.05243 0.07847 L -0.05243 0.0787 C -0.05608 0.08518 -0.06024 0.0912 -0.06424 0.09745 C -0.07309 0.11157 -0.0776 0.12893 -0.08681 0.1419 C -0.08958 0.15231 -0.08698 0.1456 -0.09879 0.15764 L -0.09879 0.15787 C -0.10451 0.16782 -0.11094 0.1787 -0.12014 0.1831 C -0.1276 0.19051 -0.13542 0.19629 -0.14288 0.2037 C -0.14653 0.20717 -0.14913 0.21157 -0.15347 0.21319 C -0.16215 0.22083 -0.15799 0.21875 -0.16545 0.22129 C -0.17083 0.22569 -0.17465 0.2287 -0.1809 0.23078 C -0.1875 0.23703 -0.19115 0.24097 -0.19879 0.24352 C -0.2092 0.25208 -0.2191 0.25486 -0.2309 0.25926 C -0.25035 0.26643 -0.22951 0.25856 -0.24167 0.26574 C -0.24427 0.26736 -0.24722 0.26759 -0.25 0.26875 C -0.25799 0.27222 -0.26563 0.27685 -0.27379 0.27986 C -0.27622 0.28194 -0.27795 0.28426 -0.2809 0.28472 C -0.28524 0.28565 -0.2941 0.28634 -0.2941 0.28657 " pathEditMode="relative" rAng="0" ptsTypes="ffffFfffFffffffffffff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31" y="1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C -0.01111 -0.00208 -0.01805 -0.01157 -0.02847 -0.01365 C -0.03802 -0.0199 -0.04722 -0.02407 -0.05694 -0.02939 C -0.06892 -0.03588 -0.07743 -0.04259 -0.09079 -0.0449 C -0.09791 -0.05138 -0.10798 -0.0537 -0.11649 -0.05532 C -0.12482 -0.06088 -0.13159 -0.06805 -0.14079 -0.07106 C -0.14739 -0.07569 -0.15225 -0.0824 -0.15972 -0.08495 C -0.16579 -0.09213 -0.17413 -0.09259 -0.18142 -0.09861 C -0.19583 -0.10995 -0.21111 -0.11944 -0.22604 -0.12986 C -0.23281 -0.13449 -0.23732 -0.1412 -0.24496 -0.14375 C -0.2493 -0.14699 -0.25416 -0.14861 -0.2585 -0.15231 C -0.26909 -0.16088 -0.25694 -0.15532 -0.26666 -0.15902 C -0.27326 -0.16782 -0.28003 -0.17662 -0.28559 -0.1868 C -0.28871 -0.19259 -0.29027 -0.19838 -0.29357 -0.20416 C -0.29722 -0.21782 -0.30277 -0.22939 -0.30729 -0.24236 C -0.31041 -0.25138 -0.30902 -0.25532 -0.31527 -0.26296 C -0.31788 -0.26597 -0.321 -0.26828 -0.32343 -0.27152 C -0.32934 -0.27916 -0.32899 -0.28009 -0.33698 -0.28356 C -0.34149 -0.28773 -0.34496 -0.29213 -0.35034 -0.29213 " pathEditMode="relative" rAng="0" ptsTypes="ffffffffffffffffff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17" y="-1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783515" y="1380964"/>
            <a:ext cx="1512168" cy="13597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4" descr="E:\Светлана\Сканер, картинки\Обследование\2007-02 (фев)\сканирование007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621" y="4437112"/>
            <a:ext cx="1857375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clrChange>
              <a:clrFrom>
                <a:srgbClr val="FEF7FF"/>
              </a:clrFrom>
              <a:clrTo>
                <a:srgbClr val="FEF7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42620"/>
            <a:ext cx="1664508" cy="16645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477967"/>
            <a:ext cx="2016224" cy="176083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815" y="2220730"/>
            <a:ext cx="2857500" cy="260032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264864" y="2967335"/>
            <a:ext cx="614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1" name="Picture 3" descr="E:\Светлана\Сканер, картинки\Голота л,ль\сканирование0046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13116"/>
            <a:ext cx="1555456" cy="1523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3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39954"/>
            <a:ext cx="1411287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98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6.66667E-6 C -0.00086 0.02616 0.00018 0.05116 -0.01076 0.07315 C -0.01492 0.0919 -0.0203 0.12292 -0.02846 0.1382 C -0.02881 0.14075 -0.02898 0.14352 -0.02968 0.14607 C -0.03107 0.15163 -0.03367 0.15649 -0.03454 0.16204 C -0.03662 0.17477 -0.03958 0.18519 -0.04409 0.19677 C -0.04617 0.20996 -0.04339 0.19653 -0.04878 0.2095 C -0.05364 0.22107 -0.05833 0.2345 -0.06544 0.24445 C -0.06701 0.24653 -0.06839 0.24885 -0.07013 0.25093 C -0.07169 0.25278 -0.0736 0.25348 -0.07499 0.25556 C -0.07638 0.25741 -0.07708 0.26019 -0.07846 0.26204 C -0.07951 0.26343 -0.08107 0.26366 -0.08211 0.26505 C -0.09982 0.28542 -0.11648 0.30996 -0.13923 0.32061 C -0.14392 0.32524 -0.14947 0.32987 -0.15468 0.33334 C -0.15919 0.33635 -0.16458 0.33681 -0.16909 0.33982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C -0.02361 0.00394 -0.04618 0.01204 -0.06893 0.01829 C -0.09219 0.02477 -0.11615 0.0294 -0.13976 0.03542 C -0.14636 0.03681 -0.15139 0.04074 -0.15764 0.04306 C -0.18108 0.05093 -0.20382 0.05533 -0.22865 0.05834 C -0.254 0.06505 -0.28177 0.06806 -0.30816 0.07061 C -0.34132 0.0801 -0.31198 0.07223 -0.4007 0.07223 " pathEditMode="relative" rAng="0" ptsTypes="ffffff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35" y="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3 C -0.01267 -0.0037 0.00069 0.00139 -0.01823 -0.01898 C -0.02483 -0.02593 -0.03333 -0.03449 -0.03889 -0.04282 C -0.04636 -0.0537 -0.05261 -0.0669 -0.05955 -0.0787 C -0.06181 -0.08727 -0.06754 -0.0912 -0.07118 -0.09907 C -0.07795 -0.1125 -0.0842 -0.12662 -0.09445 -0.13657 C -0.09705 -0.14329 -0.10104 -0.15116 -0.10469 -0.15694 C -0.10851 -0.16273 -0.11337 -0.1669 -0.11754 -0.17245 L -0.11754 -0.17222 C -0.12326 -0.18194 -0.12865 -0.1919 -0.13438 -0.20139 C -0.13594 -0.20787 -0.13802 -0.21296 -0.1408 -0.21852 C -0.14844 -0.24792 -0.15261 -0.2794 -0.16024 -0.30903 C -0.16059 -0.31389 -0.16094 -0.31921 -0.16146 -0.32407 C -0.16198 -0.32708 -0.16215 -0.32986 -0.16267 -0.33287 C -0.16302 -0.33472 -0.16389 -0.33773 -0.16389 -0.3375 " pathEditMode="relative" rAng="0" ptsTypes="fffffffFffffff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42" y="-1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1.58187E-6 C 0.00261 0.00485 0.00643 0.01272 0.0099 0.01642 C 0.01563 0.02243 0.02154 0.02659 0.02709 0.03307 C 0.03456 0.04186 0.04029 0.05434 0.04931 0.0592 C 0.06112 0.07585 0.0757 0.09273 0.09011 0.10522 C 0.09254 0.1073 0.09358 0.11193 0.09619 0.11355 C 0.09949 0.11563 0.10296 0.11771 0.10608 0.12002 C 0.10869 0.12211 0.11355 0.12673 0.11355 0.12673 C 0.1165 0.13274 0.12831 0.14269 0.13334 0.14477 C 0.14376 0.15495 0.15452 0.16142 0.16667 0.1679 C 0.16997 0.16975 0.17483 0.17692 0.17657 0.17923 C 0.17917 0.1827 0.18299 0.18362 0.18629 0.18594 C 0.19567 0.19241 0.21754 0.19727 0.22831 0.19912 C 0.23959 0.20397 0.24966 0.20444 0.26164 0.20559 C 0.27588 0.21161 0.29289 0.21137 0.3073 0.2123 C 0.31876 0.21531 0.33004 0.21623 0.34185 0.21716 C 0.34966 0.2197 0.35747 0.22063 0.36546 0.22201 C 0.36997 0.22409 0.36806 0.22271 0.37154 0.22548 " pathEditMode="relative" ptsTypes="fffffffffffffffffA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131840" y="2727393"/>
            <a:ext cx="2318886" cy="707886"/>
            <a:chOff x="330501" y="5779065"/>
            <a:chExt cx="2318886" cy="70788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45131" y="5844976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0501" y="5779065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827584" y="5844976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979712" y="5863449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3" name="Рисунок 5" descr="сканирование0093.jpg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80312" y="4437112"/>
            <a:ext cx="1347276" cy="192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40" y="4797152"/>
            <a:ext cx="2857500" cy="1714500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3146470" y="3475672"/>
            <a:ext cx="2304256" cy="707886"/>
            <a:chOff x="3491880" y="5773174"/>
            <a:chExt cx="2304256" cy="70788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491880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4001763" y="5894040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230835" y="5884835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362553" y="577317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146470" y="4245452"/>
            <a:ext cx="2557404" cy="707886"/>
            <a:chOff x="6588224" y="5773174"/>
            <a:chExt cx="2557404" cy="70788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588224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092280" y="587727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8316416" y="5863449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8418780" y="577317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65" b="25015"/>
          <a:stretch/>
        </p:blipFill>
        <p:spPr>
          <a:xfrm>
            <a:off x="6300192" y="530424"/>
            <a:ext cx="2298435" cy="2142689"/>
          </a:xfrm>
          <a:prstGeom prst="rect">
            <a:avLst/>
          </a:prstGeom>
        </p:spPr>
      </p:pic>
      <p:sp>
        <p:nvSpPr>
          <p:cNvPr id="17" name="Трапеция 16"/>
          <p:cNvSpPr/>
          <p:nvPr/>
        </p:nvSpPr>
        <p:spPr>
          <a:xfrm>
            <a:off x="2995329" y="1699886"/>
            <a:ext cx="2574274" cy="972305"/>
          </a:xfrm>
          <a:prstGeom prst="trapezoi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2104102" y="443711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33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12676E-6 C 0.00364 0.06407 0.01007 0.13023 -0.00313 0.19246 C -0.00521 0.20217 -0.00573 0.21166 -0.00903 0.22068 C -0.00938 0.22299 -0.00938 0.22531 -0.01007 0.22739 C -0.01059 0.22901 -0.01181 0.22993 -0.01215 0.23155 C -0.01285 0.23548 -0.01267 0.23965 -0.0132 0.24358 C -0.01354 0.24589 -0.01563 0.25144 -0.01615 0.25306 C -0.01823 0.25977 -0.01875 0.26648 -0.02118 0.27319 C -0.02205 0.2792 -0.02379 0.28406 -0.02622 0.28938 C -0.02778 0.29262 -0.03125 0.29863 -0.03125 0.29863 C -0.03386 0.31274 -0.04236 0.32223 -0.05156 0.32963 C -0.05486 0.33657 -0.06059 0.3412 -0.06563 0.34582 C -0.06806 0.35531 -0.06458 0.34559 -0.06979 0.35114 C -0.07083 0.35207 -0.07083 0.35415 -0.0717 0.35531 C -0.07761 0.36202 -0.08715 0.3604 -0.09392 0.36479 C -0.10295 0.37057 -0.10781 0.37682 -0.11511 0.38492 C -0.11892 0.38908 -0.12344 0.39278 -0.12726 0.39695 C -0.13507 0.4055 -0.14167 0.41337 -0.15156 0.41707 C -0.15712 0.42262 -0.16198 0.42933 -0.16875 0.43187 C -0.175 0.44529 -0.18767 0.45269 -0.19705 0.46148 C -0.20052 0.46472 -0.20365 0.46912 -0.20712 0.47236 C -0.21649 0.48115 -0.22743 0.48832 -0.23646 0.49803 C -0.23785 0.49965 -0.23889 0.50196 -0.24045 0.50335 C -0.24583 0.50821 -0.25208 0.51214 -0.25764 0.51677 C -0.26597 0.52371 -0.27379 0.53204 -0.28177 0.53967 C -0.2849 0.54568 -0.28906 0.54869 -0.29392 0.5517 C -0.29827 0.55748 -0.30156 0.55864 -0.30712 0.56118 C -0.3125 0.56627 -0.33056 0.57321 -0.33733 0.57321 L -0.3434 0.57321 " pathEditMode="relative" ptsTypes="fffffffffffffffffffffffffff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131840" y="2727393"/>
            <a:ext cx="2318886" cy="707886"/>
            <a:chOff x="330501" y="5779065"/>
            <a:chExt cx="2318886" cy="70788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45131" y="5844976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0501" y="5779065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827584" y="5844976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979712" y="5863449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40" y="4797152"/>
            <a:ext cx="2857500" cy="1714500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3146470" y="3475672"/>
            <a:ext cx="2304256" cy="707886"/>
            <a:chOff x="3491880" y="5773174"/>
            <a:chExt cx="2304256" cy="70788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491880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4001763" y="5894040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230835" y="5884835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362553" y="577317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146470" y="4245452"/>
            <a:ext cx="2557404" cy="707886"/>
            <a:chOff x="6588224" y="5773174"/>
            <a:chExt cx="2557404" cy="70788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588224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092280" y="587727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8316416" y="5863449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8418780" y="577317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65" b="25015"/>
          <a:stretch/>
        </p:blipFill>
        <p:spPr>
          <a:xfrm>
            <a:off x="6300192" y="530424"/>
            <a:ext cx="2298435" cy="2142689"/>
          </a:xfrm>
          <a:prstGeom prst="rect">
            <a:avLst/>
          </a:prstGeom>
        </p:spPr>
      </p:pic>
      <p:sp>
        <p:nvSpPr>
          <p:cNvPr id="17" name="Трапеция 16"/>
          <p:cNvSpPr/>
          <p:nvPr/>
        </p:nvSpPr>
        <p:spPr>
          <a:xfrm>
            <a:off x="2995329" y="1699886"/>
            <a:ext cx="2574274" cy="972305"/>
          </a:xfrm>
          <a:prstGeom prst="trapezoi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5" descr="сканирование0093.jpg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80312" y="4437112"/>
            <a:ext cx="1347276" cy="192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Стрелка вправо 17"/>
          <p:cNvSpPr/>
          <p:nvPr/>
        </p:nvSpPr>
        <p:spPr>
          <a:xfrm>
            <a:off x="2051720" y="371703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1528 C -0.01927 -0.01065 -0.03715 0.00301 -0.0559 0.01203 C -0.06233 0.02129 -0.06024 0.0199 -0.07153 0.0199 C -0.09618 0.0199 -0.12118 0.01828 -0.14583 0.01759 C -0.16771 0.00972 -0.1342 0.02129 -0.18333 0.01203 C -0.19201 0.01041 -0.2007 0.00602 -0.20955 0.0037 C -0.2217 -0.00301 -0.23333 -0.00741 -0.24583 -0.00973 C -0.26945 -0.02246 -0.29445 -0.02685 -0.31875 -0.02894 C -0.32674 -0.0375 -0.33507 -0.03912 -0.3434 -0.04514 C -0.34479 -0.04699 -0.34583 -0.04908 -0.34722 -0.0507 C -0.34844 -0.05185 -0.35 -0.05185 -0.35122 -0.05348 C -0.36129 -0.0669 -0.36892 -0.08889 -0.37986 -0.09954 C -0.38281 -0.10903 -0.38576 -0.11505 -0.39028 -0.1213 C -0.39427 -0.13496 -0.40226 -0.14746 -0.40451 -0.16227 C -0.4066 -0.1757 -0.4092 -0.19051 -0.41215 -0.20301 " pathEditMode="relative" rAng="0" ptsTypes="ffffffffffffff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8" y="-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131840" y="2727393"/>
            <a:ext cx="2318886" cy="707886"/>
            <a:chOff x="330501" y="5779065"/>
            <a:chExt cx="2318886" cy="70788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45131" y="5844976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0501" y="5779065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827584" y="5844976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979712" y="5863449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3" name="Рисунок 5" descr="сканирование0093.jpg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80312" y="4437112"/>
            <a:ext cx="1347276" cy="192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3146470" y="3475672"/>
            <a:ext cx="2304256" cy="707886"/>
            <a:chOff x="3491880" y="5773174"/>
            <a:chExt cx="2304256" cy="70788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491880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4001763" y="5894040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230835" y="5884835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362553" y="577317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146470" y="4245452"/>
            <a:ext cx="2557404" cy="707886"/>
            <a:chOff x="6588224" y="5773174"/>
            <a:chExt cx="2557404" cy="70788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588224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092280" y="587727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8316416" y="5863449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8418780" y="577317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А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65" b="25015"/>
          <a:stretch/>
        </p:blipFill>
        <p:spPr>
          <a:xfrm>
            <a:off x="6300192" y="530424"/>
            <a:ext cx="2298435" cy="2142689"/>
          </a:xfrm>
          <a:prstGeom prst="rect">
            <a:avLst/>
          </a:prstGeom>
        </p:spPr>
      </p:pic>
      <p:sp>
        <p:nvSpPr>
          <p:cNvPr id="17" name="Трапеция 16"/>
          <p:cNvSpPr/>
          <p:nvPr/>
        </p:nvSpPr>
        <p:spPr>
          <a:xfrm>
            <a:off x="2995329" y="1699886"/>
            <a:ext cx="2574274" cy="972305"/>
          </a:xfrm>
          <a:prstGeom prst="trapezoi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40" y="4797152"/>
            <a:ext cx="2857500" cy="1714500"/>
          </a:xfrm>
          <a:prstGeom prst="rect">
            <a:avLst/>
          </a:prstGeom>
        </p:spPr>
      </p:pic>
      <p:sp>
        <p:nvSpPr>
          <p:cNvPr id="22" name="Стрелка вправо 21"/>
          <p:cNvSpPr/>
          <p:nvPr/>
        </p:nvSpPr>
        <p:spPr>
          <a:xfrm>
            <a:off x="2226031" y="2955793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4884 C 0.01598 0.04282 0.03247 0.03402 0.04983 0.02986 C 0.05903 0.02176 0.07136 0.01666 0.08212 0.01389 C 0.09202 0.00578 0.10452 0.00324 0.11424 -0.0051 C 0.12518 -0.01435 0.12014 -0.01204 0.12848 -0.01459 C 0.13299 -0.01852 0.1375 -0.02084 0.14271 -0.02269 C 0.15296 -0.03056 0.16441 -0.03148 0.17483 -0.03843 C 0.17726 -0.04005 0.17969 -0.0419 0.18212 -0.04329 C 0.18316 -0.04398 0.18455 -0.04422 0.1856 -0.04491 C 0.18994 -0.04769 0.19289 -0.05232 0.19757 -0.0544 C 0.20296 -0.06158 0.20886 -0.06829 0.21546 -0.07338 C 0.21928 -0.08426 0.22639 -0.08843 0.23212 -0.09723 C 0.23629 -0.10371 0.23698 -0.11297 0.24046 -0.11945 C 0.24167 -0.12176 0.24375 -0.12338 0.24514 -0.1257 C 0.24914 -0.13264 0.25087 -0.13959 0.25469 -0.14653 C 0.25764 -0.1581 0.25365 -0.14375 0.25816 -0.15602 C 0.26007 -0.16111 0.25921 -0.16273 0.2606 -0.16875 C 0.26268 -0.17778 0.26528 -0.18658 0.26771 -0.1956 C 0.27101 -0.225 0.27848 -0.25185 0.2856 -0.27986 C 0.2875 -0.28773 0.28994 -0.29537 0.2915 -0.30348 C 0.29254 -0.3088 0.29514 -0.31945 0.29514 -0.31922 C 0.29566 -0.32477 0.29705 -0.3301 0.29757 -0.33542 C 0.29862 -0.34838 0.29792 -0.35973 0.30105 -0.37176 C 0.30261 -0.39977 0.30348 -0.4081 0.30348 -0.44005 " pathEditMode="relative" rAng="0" ptsTypes="fffffffffffffffffffffff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26" y="-2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055307"/>
            <a:ext cx="1581150" cy="23812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75" y="3813588"/>
            <a:ext cx="2857500" cy="2857500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2849635" y="2489968"/>
            <a:ext cx="2304256" cy="707886"/>
            <a:chOff x="3491880" y="5818924"/>
            <a:chExt cx="2304256" cy="70788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491880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4001763" y="5894040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230835" y="5884835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351079" y="581892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849635" y="1168122"/>
            <a:ext cx="2330085" cy="707886"/>
            <a:chOff x="441715" y="5835692"/>
            <a:chExt cx="2330085" cy="70788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67544" y="5894040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206499" y="5901603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1715" y="5835692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977427" y="5910808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2794944" y="3761328"/>
            <a:ext cx="2554627" cy="707886"/>
            <a:chOff x="6553994" y="5841645"/>
            <a:chExt cx="2554627" cy="70788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6553994" y="5910808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7063877" y="5927576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8292949" y="5918371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8381773" y="5841645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483768" y="1234033"/>
            <a:ext cx="3009819" cy="3736443"/>
            <a:chOff x="2483768" y="1234033"/>
            <a:chExt cx="3009819" cy="3736443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5349571" y="1234033"/>
              <a:ext cx="144016" cy="3727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2483768" y="1243238"/>
              <a:ext cx="144016" cy="3727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2627784" y="1988840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627783" y="4653136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627784" y="3356992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3247"/>
            <a:ext cx="2381250" cy="1809750"/>
          </a:xfrm>
          <a:prstGeom prst="rect">
            <a:avLst/>
          </a:prstGeom>
        </p:spPr>
      </p:pic>
      <p:sp>
        <p:nvSpPr>
          <p:cNvPr id="28" name="Стрелка вправо 27"/>
          <p:cNvSpPr/>
          <p:nvPr/>
        </p:nvSpPr>
        <p:spPr>
          <a:xfrm>
            <a:off x="1321768" y="1503461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02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C -0.02448 -0.00046 -0.03264 -0.00046 -0.06458 -0.0007 C -0.13177 -0.0037 -0.075 -0.00139 -0.25694 -0.0007 C -0.26475 -0.0007 -0.27326 0.00046 -0.2809 0.00069 C -0.2934 0.00208 -0.28802 0.00162 -0.29722 0.00231 C -0.29843 0.00231 -0.29965 0.00278 -0.30139 0.00278 C -0.3033 0.00301 -0.30607 0.00278 -0.30798 0.00301 C -0.31736 0.00417 -0.32135 0.00532 -0.33211 0.00602 C -0.34149 0.00764 -0.36007 0.01065 -0.371 0.01111 C -0.37639 0.01227 -0.38281 0.01296 -0.38871 0.01412 C -0.3927 0.01481 -0.39809 0.0169 -0.39809 0.0169 C -0.39982 0.01805 -0.40277 0.01921 -0.40468 0.02037 C -0.40503 0.02083 -0.4059 0.02153 -0.4059 0.02153 " pathEditMode="relative" rAng="0" ptsTypes="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95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055307"/>
            <a:ext cx="1581150" cy="2381250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2849635" y="2489968"/>
            <a:ext cx="2304256" cy="707886"/>
            <a:chOff x="3491880" y="5818924"/>
            <a:chExt cx="2304256" cy="70788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491880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4001763" y="5894040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230835" y="5884835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351079" y="581892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849635" y="1168122"/>
            <a:ext cx="2330085" cy="707886"/>
            <a:chOff x="441715" y="5835692"/>
            <a:chExt cx="2330085" cy="70788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67544" y="5894040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206499" y="5901603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1715" y="5835692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977427" y="5910808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2794944" y="3761328"/>
            <a:ext cx="2554627" cy="707886"/>
            <a:chOff x="6553994" y="5841645"/>
            <a:chExt cx="2554627" cy="70788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6553994" y="5910808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7063877" y="5927576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8292949" y="5918371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8381773" y="5841645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3247"/>
            <a:ext cx="2381250" cy="1809750"/>
          </a:xfrm>
          <a:prstGeom prst="rect">
            <a:avLst/>
          </a:prstGeom>
        </p:spPr>
      </p:pic>
      <p:grpSp>
        <p:nvGrpSpPr>
          <p:cNvPr id="22" name="Группа 21"/>
          <p:cNvGrpSpPr/>
          <p:nvPr/>
        </p:nvGrpSpPr>
        <p:grpSpPr>
          <a:xfrm>
            <a:off x="2483768" y="1234033"/>
            <a:ext cx="3009819" cy="3736443"/>
            <a:chOff x="2483768" y="1234033"/>
            <a:chExt cx="3009819" cy="373644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49571" y="1234033"/>
              <a:ext cx="144016" cy="3727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483768" y="1243238"/>
              <a:ext cx="144016" cy="3727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627784" y="1988840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627783" y="4653136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627784" y="3356992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75" y="3813588"/>
            <a:ext cx="2857500" cy="2857500"/>
          </a:xfrm>
          <a:prstGeom prst="rect">
            <a:avLst/>
          </a:prstGeom>
        </p:spPr>
      </p:pic>
      <p:sp>
        <p:nvSpPr>
          <p:cNvPr id="28" name="Стрелка вправо 27"/>
          <p:cNvSpPr/>
          <p:nvPr/>
        </p:nvSpPr>
        <p:spPr>
          <a:xfrm>
            <a:off x="1475656" y="2709100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0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C -0.00677 -0.00301 -0.01371 -0.00231 -0.02031 -0.00648 C -0.02187 -0.0074 -0.02343 -0.00856 -0.025 -0.00949 C -0.02743 -0.01064 -0.03229 -0.01273 -0.03229 -0.01273 C -0.03385 -0.01435 -0.03576 -0.01551 -0.03698 -0.01759 C -0.03784 -0.01875 -0.0375 -0.02083 -0.03819 -0.02222 C -0.04427 -0.0324 -0.05486 -0.03773 -0.06198 -0.04606 C -0.06632 -0.05115 -0.06909 -0.05764 -0.07396 -0.06203 C -0.08021 -0.07476 -0.071 -0.05717 -0.08107 -0.07152 C -0.08837 -0.08194 -0.09531 -0.09398 -0.10243 -0.10486 C -0.10798 -0.11342 -0.11232 -0.12314 -0.11788 -0.13171 C -0.12205 -0.13842 -0.12864 -0.14537 -0.13229 -0.15231 C -0.13767 -0.1625 -0.13958 -0.16597 -0.14774 -0.17152 C -0.15191 -0.18634 -0.15781 -0.18264 -0.16441 -0.19676 C -0.16805 -0.20439 -0.17378 -0.20856 -0.17864 -0.21435 C -0.18576 -0.22291 -0.19218 -0.23356 -0.2 -0.2412 C -0.21076 -0.25185 -0.20173 -0.24027 -0.21076 -0.25092 C -0.21597 -0.25694 -0.22205 -0.26527 -0.22864 -0.26828 C -0.23229 -0.27569 -0.24045 -0.28009 -0.24653 -0.28426 C -0.24982 -0.29051 -0.25139 -0.29375 -0.25607 -0.29838 C -0.26076 -0.30856 -0.25503 -0.29814 -0.26441 -0.30648 C -0.27569 -0.31643 -0.26371 -0.31041 -0.27274 -0.31435 C -0.28125 -0.32222 -0.29236 -0.33472 -0.30243 -0.33819 C -0.31198 -0.34768 -0.32291 -0.35717 -0.33455 -0.36041 C -0.33698 -0.3625 -0.33906 -0.36551 -0.34166 -0.36666 C -0.35312 -0.37176 -0.34496 -0.36527 -0.35364 -0.3699 C -0.36684 -0.37662 -0.35139 -0.3706 -0.36198 -0.37453 C -0.36597 -0.37986 -0.37534 -0.38472 -0.38107 -0.38726 C -0.38229 -0.38842 -0.38455 -0.39051 -0.38455 -0.39051 " pathEditMode="relative" ptsTypes="ffffffff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75" y="3813588"/>
            <a:ext cx="2857500" cy="2857500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2849635" y="2489968"/>
            <a:ext cx="2304256" cy="707886"/>
            <a:chOff x="3491880" y="5818924"/>
            <a:chExt cx="2304256" cy="70788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491880" y="5877272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4001763" y="5894040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230835" y="5884835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351079" y="5818924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849635" y="1168122"/>
            <a:ext cx="2330085" cy="707886"/>
            <a:chOff x="441715" y="5835692"/>
            <a:chExt cx="2330085" cy="70788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67544" y="5894040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206499" y="5901603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1715" y="5835692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977427" y="5910808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2794944" y="3761328"/>
            <a:ext cx="2554627" cy="707886"/>
            <a:chOff x="6553994" y="5841645"/>
            <a:chExt cx="2554627" cy="70788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6553994" y="5910808"/>
              <a:ext cx="2304256" cy="5760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7063877" y="5927576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8292949" y="5918371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8381773" y="5841645"/>
              <a:ext cx="7268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chemeClr val="accent6"/>
                  </a:solidFill>
                </a:rPr>
                <a:t>У </a:t>
              </a:r>
              <a:endParaRPr lang="ru-RU" sz="4000" dirty="0">
                <a:solidFill>
                  <a:schemeClr val="accent6"/>
                </a:solidFill>
              </a:endParaRP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3247"/>
            <a:ext cx="2381250" cy="1809750"/>
          </a:xfrm>
          <a:prstGeom prst="rect">
            <a:avLst/>
          </a:prstGeom>
        </p:spPr>
      </p:pic>
      <p:grpSp>
        <p:nvGrpSpPr>
          <p:cNvPr id="22" name="Группа 21"/>
          <p:cNvGrpSpPr/>
          <p:nvPr/>
        </p:nvGrpSpPr>
        <p:grpSpPr>
          <a:xfrm>
            <a:off x="2483768" y="1234033"/>
            <a:ext cx="3009819" cy="3736443"/>
            <a:chOff x="2483768" y="1234033"/>
            <a:chExt cx="3009819" cy="373644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49571" y="1234033"/>
              <a:ext cx="144016" cy="3727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483768" y="1243238"/>
              <a:ext cx="144016" cy="37272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627784" y="1988840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627783" y="4653136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627784" y="3356992"/>
              <a:ext cx="2721787" cy="84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055307"/>
            <a:ext cx="1581150" cy="2381250"/>
          </a:xfrm>
          <a:prstGeom prst="rect">
            <a:avLst/>
          </a:prstGeom>
        </p:spPr>
      </p:pic>
      <p:sp>
        <p:nvSpPr>
          <p:cNvPr id="28" name="Стрелка вправо 27"/>
          <p:cNvSpPr/>
          <p:nvPr/>
        </p:nvSpPr>
        <p:spPr>
          <a:xfrm>
            <a:off x="1345881" y="3974507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0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C -0.02222 0.00208 -0.03125 0.0037 -0.05712 0.00463 C -0.07101 0.00579 -0.08056 0.00787 -0.09375 0.00949 C -0.10504 0.01412 -0.08889 0.00787 -0.11545 0.01273 C -0.1316 0.01574 -0.14566 0.02083 -0.16233 0.02222 C -0.17257 0.02685 -0.18351 0.02477 -0.1941 0.0287 C -0.19705 0.02986 -0.2 0.03079 -0.20295 0.03194 C -0.20556 0.03287 -0.21059 0.03518 -0.21059 0.03495 C -0.21649 0.04259 -0.22899 0.04491 -0.23715 0.04629 C -0.25 0.05254 -0.24375 0.05046 -0.25625 0.05278 C -0.26354 0.05926 -0.28559 0.06296 -0.29531 0.06551 C -0.31354 0.07708 -0.33837 0.0743 -0.35747 0.07523 C -0.36319 0.07708 -0.37118 0.07292 -0.37535 0.07847 C -0.37795 0.08241 -0.37535 0.08889 -0.37535 0.09444 " pathEditMode="relative" rAng="0" ptsTypes="fffffffffffff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6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759</TotalTime>
  <Words>217</Words>
  <Application>Microsoft Office PowerPoint</Application>
  <PresentationFormat>Экран (4:3)</PresentationFormat>
  <Paragraphs>79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212-02</dc:creator>
  <cp:lastModifiedBy>Alex</cp:lastModifiedBy>
  <cp:revision>58</cp:revision>
  <dcterms:created xsi:type="dcterms:W3CDTF">2014-08-19T06:15:49Z</dcterms:created>
  <dcterms:modified xsi:type="dcterms:W3CDTF">2014-08-28T18:07:43Z</dcterms:modified>
</cp:coreProperties>
</file>