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8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66C0-8A02-4086-BC90-573F014B086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4A32B6-800F-44B0-A7BA-25C91D52F5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66C0-8A02-4086-BC90-573F014B086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32B6-800F-44B0-A7BA-25C91D52F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E4A32B6-800F-44B0-A7BA-25C91D52F5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66C0-8A02-4086-BC90-573F014B086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66C0-8A02-4086-BC90-573F014B086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E4A32B6-800F-44B0-A7BA-25C91D52F5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66C0-8A02-4086-BC90-573F014B086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4A32B6-800F-44B0-A7BA-25C91D52F5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81566C0-8A02-4086-BC90-573F014B086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32B6-800F-44B0-A7BA-25C91D52F5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66C0-8A02-4086-BC90-573F014B086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E4A32B6-800F-44B0-A7BA-25C91D52F5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66C0-8A02-4086-BC90-573F014B086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E4A32B6-800F-44B0-A7BA-25C91D52F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66C0-8A02-4086-BC90-573F014B086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4A32B6-800F-44B0-A7BA-25C91D52F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4A32B6-800F-44B0-A7BA-25C91D52F5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66C0-8A02-4086-BC90-573F014B086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E4A32B6-800F-44B0-A7BA-25C91D52F5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81566C0-8A02-4086-BC90-573F014B086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81566C0-8A02-4086-BC90-573F014B0864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E4A32B6-800F-44B0-A7BA-25C91D52F5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Считалочка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7" descr="шнг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5214973" cy="5572140"/>
          </a:xfrm>
          <a:prstGeom prst="rect">
            <a:avLst/>
          </a:prstGeom>
          <a:noFill/>
        </p:spPr>
      </p:pic>
      <p:pic>
        <p:nvPicPr>
          <p:cNvPr id="8" name="Picture 6" descr="j49379_12498444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7550"/>
            <a:ext cx="4911725" cy="61404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Свечку к елке не подносим </a:t>
            </a:r>
            <a:r>
              <a:rPr lang="ru-RU" b="1" dirty="0" smtClean="0">
                <a:solidFill>
                  <a:srgbClr val="7030A0"/>
                </a:solidFill>
              </a:rPr>
              <a:t>– это восемь.</a:t>
            </a:r>
          </a:p>
        </p:txBody>
      </p:sp>
      <p:pic>
        <p:nvPicPr>
          <p:cNvPr id="24579" name="Содержимое 3" descr="img03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9096" b="14652"/>
          <a:stretch>
            <a:fillRect/>
          </a:stretch>
        </p:blipFill>
        <p:spPr>
          <a:xfrm>
            <a:off x="1714480" y="1857364"/>
            <a:ext cx="2975886" cy="39020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215074" y="3143248"/>
            <a:ext cx="100013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/>
              <a:t>8</a:t>
            </a:r>
            <a:endParaRPr lang="ru-RU" sz="96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Правилам мы будем верить – </a:t>
            </a:r>
            <a:r>
              <a:rPr lang="ru-RU" b="1" dirty="0" smtClean="0">
                <a:solidFill>
                  <a:srgbClr val="7030A0"/>
                </a:solidFill>
              </a:rPr>
              <a:t>это девять.</a:t>
            </a:r>
          </a:p>
        </p:txBody>
      </p:sp>
      <p:pic>
        <p:nvPicPr>
          <p:cNvPr id="25603" name="Содержимое 3" descr="img04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7294" b="17777"/>
          <a:stretch>
            <a:fillRect/>
          </a:stretch>
        </p:blipFill>
        <p:spPr>
          <a:xfrm>
            <a:off x="4500562" y="1857364"/>
            <a:ext cx="3061910" cy="3759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14480" y="3000372"/>
            <a:ext cx="107157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/>
              <a:t>9</a:t>
            </a:r>
            <a:endParaRPr lang="ru-RU" sz="96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07154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Огнетушители повесить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десять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Содержимое 3" descr="img04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16215"/>
          <a:stretch>
            <a:fillRect/>
          </a:stretch>
        </p:blipFill>
        <p:spPr>
          <a:xfrm>
            <a:off x="3000364" y="2928934"/>
            <a:ext cx="3317155" cy="37147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000760" y="2214554"/>
            <a:ext cx="157163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/>
              <a:t>10</a:t>
            </a:r>
            <a:endParaRPr lang="ru-RU" sz="96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20716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считалку посчитай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цифры запоминай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16387" name="Содержимое 3" descr="img0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9965"/>
          <a:stretch>
            <a:fillRect/>
          </a:stretch>
        </p:blipFill>
        <p:spPr>
          <a:xfrm>
            <a:off x="2571736" y="2357430"/>
            <a:ext cx="3930689" cy="41164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плиты опасный газ </a:t>
            </a:r>
            <a:r>
              <a:rPr lang="ru-RU" sz="4800" dirty="0" smtClean="0">
                <a:solidFill>
                  <a:srgbClr val="FF0000"/>
                </a:solidFill>
              </a:rPr>
              <a:t>– </a:t>
            </a:r>
            <a:r>
              <a:rPr lang="ru-RU" sz="4800" b="1" dirty="0" smtClean="0">
                <a:solidFill>
                  <a:srgbClr val="7030A0"/>
                </a:solidFill>
              </a:rPr>
              <a:t>это </a:t>
            </a:r>
            <a:r>
              <a:rPr lang="ru-RU" sz="4800" b="1" dirty="0" smtClean="0">
                <a:solidFill>
                  <a:srgbClr val="7030A0"/>
                </a:solidFill>
              </a:rPr>
              <a:t>раз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endParaRPr lang="ru-RU" sz="4800" b="1" dirty="0" smtClean="0">
              <a:solidFill>
                <a:srgbClr val="FF0000"/>
              </a:solidFill>
            </a:endParaRPr>
          </a:p>
        </p:txBody>
      </p:sp>
      <p:pic>
        <p:nvPicPr>
          <p:cNvPr id="17411" name="Содержимое 3" descr="img0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4572"/>
          <a:stretch>
            <a:fillRect/>
          </a:stretch>
        </p:blipFill>
        <p:spPr>
          <a:xfrm>
            <a:off x="4929190" y="1785926"/>
            <a:ext cx="3398108" cy="4473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28728" y="2857496"/>
            <a:ext cx="100013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/>
              <a:t>1</a:t>
            </a:r>
            <a:endParaRPr lang="ru-R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4357694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(Один)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Спички детям не игра </a:t>
            </a:r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</a:t>
            </a:r>
            <a:endParaRPr lang="ru-RU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5" name="Содержимое 3" descr="img03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14622"/>
          <a:stretch>
            <a:fillRect/>
          </a:stretch>
        </p:blipFill>
        <p:spPr>
          <a:xfrm>
            <a:off x="642910" y="1571612"/>
            <a:ext cx="4010036" cy="4861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857884" y="3071810"/>
            <a:ext cx="100013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/>
              <a:t>2</a:t>
            </a:r>
            <a:endParaRPr lang="ru-RU" sz="96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их в руки не бери – 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</a:t>
            </a:r>
            <a:endParaRPr lang="ru-RU" sz="4800" b="1" dirty="0" smtClean="0">
              <a:solidFill>
                <a:srgbClr val="FF0000"/>
              </a:solidFill>
            </a:endParaRPr>
          </a:p>
        </p:txBody>
      </p:sp>
      <p:pic>
        <p:nvPicPr>
          <p:cNvPr id="19459" name="Содержимое 3" descr="img034.jpg"/>
          <p:cNvPicPr>
            <a:picLocks noGrp="1" noChangeAspect="1"/>
          </p:cNvPicPr>
          <p:nvPr>
            <p:ph idx="1"/>
          </p:nvPr>
        </p:nvPicPr>
        <p:blipFill>
          <a:blip r:embed="rId2"/>
          <a:srcRect b="14262"/>
          <a:stretch>
            <a:fillRect/>
          </a:stretch>
        </p:blipFill>
        <p:spPr>
          <a:xfrm>
            <a:off x="4214810" y="1643050"/>
            <a:ext cx="3857636" cy="4546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57290" y="2857496"/>
            <a:ext cx="92869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/>
              <a:t>3</a:t>
            </a:r>
            <a:endParaRPr lang="ru-RU" sz="9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1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разводи огонь в квартире – </a:t>
            </a: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четыре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20483" name="Содержимое 3" descr="img03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13090"/>
          <a:stretch>
            <a:fillRect/>
          </a:stretch>
        </p:blipFill>
        <p:spPr>
          <a:xfrm>
            <a:off x="1285852" y="2285992"/>
            <a:ext cx="3117773" cy="39735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000760" y="3143248"/>
            <a:ext cx="92869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/>
              <a:t>4</a:t>
            </a:r>
            <a:endParaRPr lang="ru-RU" sz="9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Пожарный выход надо знать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пять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21507" name="Содержимое 3" descr="img03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14653"/>
          <a:stretch>
            <a:fillRect/>
          </a:stretch>
        </p:blipFill>
        <p:spPr>
          <a:xfrm>
            <a:off x="5143504" y="2143116"/>
            <a:ext cx="3192905" cy="39020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357422" y="3071810"/>
            <a:ext cx="114300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/>
              <a:t> 5</a:t>
            </a:r>
            <a:endParaRPr lang="ru-RU" sz="96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розетку нам не нужно лезть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шесть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Содержимое 3" descr="img03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5051" b="15620"/>
          <a:stretch>
            <a:fillRect/>
          </a:stretch>
        </p:blipFill>
        <p:spPr>
          <a:xfrm>
            <a:off x="285721" y="1500175"/>
            <a:ext cx="4349558" cy="4500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215074" y="2714620"/>
            <a:ext cx="92869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/>
              <a:t>6</a:t>
            </a:r>
            <a:endParaRPr lang="ru-RU" sz="96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Вверх запускать салют не всем –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Содержимое 3" descr="img0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6187" b="12574"/>
          <a:stretch>
            <a:fillRect/>
          </a:stretch>
        </p:blipFill>
        <p:spPr>
          <a:xfrm>
            <a:off x="5143504" y="2071678"/>
            <a:ext cx="3020205" cy="39735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714480" y="3000372"/>
            <a:ext cx="100013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/>
              <a:t>7</a:t>
            </a:r>
            <a:endParaRPr lang="ru-RU" sz="96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</TotalTime>
  <Words>92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Считалочка</vt:lpstr>
      <vt:lpstr>  Ты считалку посчитай,  Правила  и цифры запоминай!</vt:lpstr>
      <vt:lpstr>У плиты опасный газ – это раз </vt:lpstr>
      <vt:lpstr>Спички детям не игра – это два</vt:lpstr>
      <vt:lpstr>Ты их в руки не бери – это три</vt:lpstr>
      <vt:lpstr>Не разводи огонь в квартире – это четыре</vt:lpstr>
      <vt:lpstr>Пожарный выход надо знать – это пять</vt:lpstr>
      <vt:lpstr>В розетку нам не нужно лезть – это шесть</vt:lpstr>
      <vt:lpstr>Вверх запускать салют не всем – это семь</vt:lpstr>
      <vt:lpstr>Свечку к елке не подносим – это восемь.</vt:lpstr>
      <vt:lpstr>Правилам мы будем верить – это девять.</vt:lpstr>
      <vt:lpstr>Огнетушители повесить – это десять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 считалку посчитай, Правила запоминай!</dc:title>
  <dc:creator>User</dc:creator>
  <cp:lastModifiedBy>User</cp:lastModifiedBy>
  <cp:revision>9</cp:revision>
  <dcterms:created xsi:type="dcterms:W3CDTF">2014-01-29T10:39:47Z</dcterms:created>
  <dcterms:modified xsi:type="dcterms:W3CDTF">2014-02-12T18:30:57Z</dcterms:modified>
</cp:coreProperties>
</file>