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3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3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5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7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5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8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7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1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2009-E25B-4E3D-90D6-9693A6E32539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CD0B-B7EB-4981-A251-2EB68D4A5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7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6928" y="1255776"/>
            <a:ext cx="721992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окончаний существительных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творительного падежа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предлога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Тема «Части тела»)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1842" y="2959393"/>
            <a:ext cx="307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работаем?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/>
          <a:srcRect l="18378" r="22732"/>
          <a:stretch/>
        </p:blipFill>
        <p:spPr>
          <a:xfrm>
            <a:off x="3236072" y="495306"/>
            <a:ext cx="4819978" cy="54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357" y="2308486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176" y="853440"/>
            <a:ext cx="1091561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картинки книги: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грамматика» </a:t>
            </a:r>
            <a:r>
              <a:rPr lang="ru-RU" sz="2800" dirty="0">
                <a:solidFill>
                  <a:srgbClr val="C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Г.П. </a:t>
            </a:r>
            <a:r>
              <a:rPr lang="ru-RU" sz="2800" dirty="0" smtClean="0">
                <a:solidFill>
                  <a:srgbClr val="C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Шалаева.-М.:СЛОВО: Эксмо,2007г.</a:t>
            </a:r>
            <a:endParaRPr lang="ru-RU" sz="2800" dirty="0">
              <a:solidFill>
                <a:srgbClr val="C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7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2903" y="3337442"/>
            <a:ext cx="1974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Что это?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822" y="2266203"/>
            <a:ext cx="179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палец.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5118" y="1557261"/>
            <a:ext cx="1666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глаза.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092" y="4354702"/>
            <a:ext cx="149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уши.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4375" y="6103477"/>
            <a:ext cx="1607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язык.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28286" y="1805568"/>
            <a:ext cx="141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нос.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06584" y="6242131"/>
            <a:ext cx="206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руки.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26861" y="2938866"/>
            <a:ext cx="162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зубы.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4222" y="646037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76479" y="5841867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ноги.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2" grpId="0"/>
      <p:bldP spid="22" grpId="1"/>
      <p:bldP spid="25" grpId="0"/>
      <p:bldP spid="25" grpId="1"/>
      <p:bldP spid="26" grpId="0"/>
      <p:bldP spid="26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0342" y="2768243"/>
            <a:ext cx="290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мы говорим?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4724" y="1030705"/>
            <a:ext cx="2743355" cy="39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0342" y="2768243"/>
            <a:ext cx="296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мы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слушаем?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7392" y="709733"/>
            <a:ext cx="3275465" cy="4640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38921" y="826427"/>
            <a:ext cx="3237783" cy="45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0342" y="2768243"/>
            <a:ext cx="2804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нюхаем?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8673" y="886952"/>
            <a:ext cx="4609801" cy="58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0342" y="2768243"/>
            <a:ext cx="2577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ходим?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1799" y="662610"/>
            <a:ext cx="6982321" cy="5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0342" y="2768243"/>
            <a:ext cx="347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показываем?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1753" y="1346740"/>
            <a:ext cx="2472424" cy="36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55841" y="2726190"/>
            <a:ext cx="2957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смотрим?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0709" y="1722738"/>
            <a:ext cx="4622236" cy="2801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98815" y="1630700"/>
            <a:ext cx="436503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7645" r="60736" b="71200"/>
          <a:stretch/>
        </p:blipFill>
        <p:spPr>
          <a:xfrm>
            <a:off x="1773270" y="2902559"/>
            <a:ext cx="1060704" cy="145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27911" r="69803" b="47733"/>
          <a:stretch/>
        </p:blipFill>
        <p:spPr>
          <a:xfrm>
            <a:off x="2425273" y="4524095"/>
            <a:ext cx="1146048" cy="167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10489" r="42842" b="66578"/>
          <a:stretch/>
        </p:blipFill>
        <p:spPr>
          <a:xfrm>
            <a:off x="1659741" y="626897"/>
            <a:ext cx="1072896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3" t="9066" r="7292" b="76712"/>
          <a:stretch/>
        </p:blipFill>
        <p:spPr>
          <a:xfrm>
            <a:off x="8264222" y="457703"/>
            <a:ext cx="1426465" cy="9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564" y="371295"/>
            <a:ext cx="1604336" cy="975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35200" r="38071" b="50400"/>
          <a:stretch/>
        </p:blipFill>
        <p:spPr>
          <a:xfrm>
            <a:off x="10045311" y="1425565"/>
            <a:ext cx="1575939" cy="13159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0666" r="658" b="7200"/>
          <a:stretch/>
        </p:blipFill>
        <p:spPr>
          <a:xfrm rot="16929387">
            <a:off x="8674326" y="3572538"/>
            <a:ext cx="1840992" cy="25773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4889" r="7053" b="50400"/>
          <a:stretch/>
        </p:blipFill>
        <p:spPr>
          <a:xfrm>
            <a:off x="4280342" y="267229"/>
            <a:ext cx="1341121" cy="1694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4808" y="2902433"/>
            <a:ext cx="1025027" cy="14509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599" y="4097790"/>
            <a:ext cx="3286029" cy="2188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66490" y="2972738"/>
            <a:ext cx="243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5B9BD5">
                    <a:lumMod val="75000"/>
                  </a:srgbClr>
                </a:solidFill>
              </a:rPr>
              <a:t>Чем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</a:rPr>
              <a:t>мы жуём?</a:t>
            </a: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6324" y="809147"/>
            <a:ext cx="5168577" cy="43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99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10</cp:revision>
  <dcterms:created xsi:type="dcterms:W3CDTF">2014-08-12T19:22:14Z</dcterms:created>
  <dcterms:modified xsi:type="dcterms:W3CDTF">2014-10-01T12:52:54Z</dcterms:modified>
</cp:coreProperties>
</file>