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5" r:id="rId3"/>
    <p:sldId id="258" r:id="rId4"/>
    <p:sldId id="276" r:id="rId5"/>
    <p:sldId id="259" r:id="rId6"/>
    <p:sldId id="260" r:id="rId7"/>
    <p:sldId id="261" r:id="rId8"/>
    <p:sldId id="278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80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54" d="100"/>
          <a:sy n="54" d="100"/>
        </p:scale>
        <p:origin x="-96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55C05-0A31-46EF-81D0-17ACC85FE79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6BA2-1B95-4D2B-ABE2-EE71286F44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55C05-0A31-46EF-81D0-17ACC85FE79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6BA2-1B95-4D2B-ABE2-EE71286F44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55C05-0A31-46EF-81D0-17ACC85FE79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6BA2-1B95-4D2B-ABE2-EE71286F44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55C05-0A31-46EF-81D0-17ACC85FE79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6BA2-1B95-4D2B-ABE2-EE71286F44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55C05-0A31-46EF-81D0-17ACC85FE79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6BA2-1B95-4D2B-ABE2-EE71286F44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55C05-0A31-46EF-81D0-17ACC85FE79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6BA2-1B95-4D2B-ABE2-EE71286F44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55C05-0A31-46EF-81D0-17ACC85FE79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6BA2-1B95-4D2B-ABE2-EE71286F44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55C05-0A31-46EF-81D0-17ACC85FE79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6BA2-1B95-4D2B-ABE2-EE71286F44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55C05-0A31-46EF-81D0-17ACC85FE79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6BA2-1B95-4D2B-ABE2-EE71286F44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55C05-0A31-46EF-81D0-17ACC85FE79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6BA2-1B95-4D2B-ABE2-EE71286F44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55C05-0A31-46EF-81D0-17ACC85FE79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6BA2-1B95-4D2B-ABE2-EE71286F44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55C05-0A31-46EF-81D0-17ACC85FE79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06BA2-1B95-4D2B-ABE2-EE71286F44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img-fotki.yandex.ru/get/5305/cadi-1986.69c/0_86d96_140ce56e_X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zveryshki.ru/uploads/posts/2010-08/1281999171_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lol54.ru/uploads/posts/2008-04/thumbs/1207832865_0001378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cs301814.userapi.com/u63861219/-6/x_b68f0587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batona.net/uploads/posts/2012-06/1340785598_03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ichip.ru/img-galerie/testy/priroda-xxv/animals_0414.jpg/animals_041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img-fotki.yandex.ru/get/4403/zavar-vera.33/0_5b07d_bd6be9dc_X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images.yandex.ru/yandsearch?source=wiz&amp;text=%D0%BA%D0%B0%D1%80%D1%82%D0%B8%D0%BD%D0%BA%D0%B0%20%D1%81%D1%83%D0%BC%D1%87%D0%B0%D1%82%D0%BE%D0%B5%20%D0%BA%D0%B5%D0%BD%D0%B3%D1%83%D1%80%D1%83&amp;noreask=1&amp;img_url=http://lifeglobe.net/media/entry/0/different11-4.jpg&amp;pos=345&amp;rpt=simage&amp;lr=19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img.tut.by/n/zubr02100209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hyperlink" Target="http://interesnoe.info/pictures/gallery/gallery/1185675351.jpg" TargetMode="External"/><Relationship Id="rId18" Type="http://schemas.openxmlformats.org/officeDocument/2006/relationships/image" Target="../media/image55.jpeg"/><Relationship Id="rId26" Type="http://schemas.openxmlformats.org/officeDocument/2006/relationships/image" Target="../media/image59.jpeg"/><Relationship Id="rId39" Type="http://schemas.openxmlformats.org/officeDocument/2006/relationships/hyperlink" Target="http://cs301814.userapi.com/u63861219/-6/x_b68f0587.jpg" TargetMode="External"/><Relationship Id="rId3" Type="http://schemas.openxmlformats.org/officeDocument/2006/relationships/image" Target="../media/image46.jpeg"/><Relationship Id="rId21" Type="http://schemas.openxmlformats.org/officeDocument/2006/relationships/hyperlink" Target="http://dvizhenie-zhizny.ru/wp-content/uploads/2012/01/%D0%BF%D0%B0%D0%BF%D0%B0-%D0%BA%D0%B0%D1%80%D0%BB%D0%BE-3.jpg" TargetMode="External"/><Relationship Id="rId34" Type="http://schemas.openxmlformats.org/officeDocument/2006/relationships/image" Target="../media/image63.jpeg"/><Relationship Id="rId42" Type="http://schemas.openxmlformats.org/officeDocument/2006/relationships/image" Target="../media/image67.jpeg"/><Relationship Id="rId47" Type="http://schemas.openxmlformats.org/officeDocument/2006/relationships/hyperlink" Target="http://abc-24.info/uploads/posts/2012-05/1337331708_ag_small_903ad9efb6b7419e9501b78e65030655.jpg" TargetMode="External"/><Relationship Id="rId50" Type="http://schemas.openxmlformats.org/officeDocument/2006/relationships/image" Target="../media/image71.jpeg"/><Relationship Id="rId7" Type="http://schemas.openxmlformats.org/officeDocument/2006/relationships/hyperlink" Target="http://profkom.gaz.ru/img/ris_129.jpg" TargetMode="External"/><Relationship Id="rId12" Type="http://schemas.openxmlformats.org/officeDocument/2006/relationships/image" Target="../media/image52.jpeg"/><Relationship Id="rId17" Type="http://schemas.openxmlformats.org/officeDocument/2006/relationships/hyperlink" Target="http://images.yandex.ru/yandsearch?img_url=http://www.razumniki.ru/images/articles/obuchenie_detey/tramvay.jpg&amp;iorient=&amp;icolor=&amp;p=4&amp;site=&amp;text=%D0%BA%D0%B0%D1%80%D1%82%D0%B8%D0%BD%D0%BA%D0%B0%20%D1%82%D1%80%D0%B0%D0%BC%D0%B2%D0%B0%D0%B9&amp;wp=&amp;pos=127&amp;isize=&amp;type=&amp;recent=&amp;rpt=simage&amp;itype=&amp;nojs=1" TargetMode="External"/><Relationship Id="rId25" Type="http://schemas.openxmlformats.org/officeDocument/2006/relationships/hyperlink" Target="http://images.yandex.ru/yandsearch?text=%D0%BA%D0%B0%D1%80%D1%82%D0%B8%D0%BD%D0%BA%D0%B0%20%D0%B1%D1%83%D0%BA%D0%B0%D1%88%D0%B5%D0%BA%20%D0%B8%D0%B7%20%D0%BC%D1%83%D1%85%D0%B8-%D1%86%D0%BE%D0%BA%D0%BE%D1%82%D1%83%D1%85%D0%B8&amp;noreask=1&amp;img_url=http://img12.nnm.ru/b/3/0/9/a/8180663f6d9226d8a5b70c0d251.jpg&amp;pos=19&amp;rpt=simage&amp;lr=194" TargetMode="External"/><Relationship Id="rId33" Type="http://schemas.openxmlformats.org/officeDocument/2006/relationships/hyperlink" Target="http://detsad-kitty.ru/uploads/posts/2012-04/1333528580_kotomatrisi.ru.7057-050-33ceb562.jpg" TargetMode="External"/><Relationship Id="rId38" Type="http://schemas.openxmlformats.org/officeDocument/2006/relationships/image" Target="../media/image65.jpeg"/><Relationship Id="rId46" Type="http://schemas.openxmlformats.org/officeDocument/2006/relationships/image" Target="../media/image69.jpeg"/><Relationship Id="rId2" Type="http://schemas.openxmlformats.org/officeDocument/2006/relationships/hyperlink" Target="http://fotopluss.narod.ru/gallery_work/frames/F018.jpg" TargetMode="External"/><Relationship Id="rId16" Type="http://schemas.openxmlformats.org/officeDocument/2006/relationships/image" Target="../media/image54.png"/><Relationship Id="rId20" Type="http://schemas.openxmlformats.org/officeDocument/2006/relationships/image" Target="../media/image56.jpeg"/><Relationship Id="rId29" Type="http://schemas.openxmlformats.org/officeDocument/2006/relationships/hyperlink" Target="http://images.yandex.ru/yandsearch?img_url=http://www.charla.ru/uploads/images/0/b/3/e/10/763da42533.jpg&amp;iorient=&amp;icolor=&amp;site=&amp;text=%D0%BA%D0%B0%D1%80%D1%82%D0%B8%D0%BD%D0%BA%D0%B0%20%D0%B1%D1%83%D1%80%D0%B0%D1%82%D0%B8%D0%BD%D0%BE&amp;wp=&amp;pos=6&amp;isize=&amp;type=&amp;recent=&amp;rpt=simage&amp;itype=&amp;nojs=1" TargetMode="External"/><Relationship Id="rId41" Type="http://schemas.openxmlformats.org/officeDocument/2006/relationships/hyperlink" Target="http://batona.net/uploads/posts/2012-06/1340785598_0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11" Type="http://schemas.openxmlformats.org/officeDocument/2006/relationships/hyperlink" Target="http://img-fotki.yandex.ru/get/4705/velo-fotograf-vladislav.1f/0_69cad_9193862b_XL" TargetMode="External"/><Relationship Id="rId24" Type="http://schemas.openxmlformats.org/officeDocument/2006/relationships/image" Target="../media/image58.jpeg"/><Relationship Id="rId32" Type="http://schemas.openxmlformats.org/officeDocument/2006/relationships/image" Target="../media/image62.jpeg"/><Relationship Id="rId37" Type="http://schemas.openxmlformats.org/officeDocument/2006/relationships/hyperlink" Target="http://www.twoje-tapety.com/tapety/198116001200gad-piasek.jpg" TargetMode="External"/><Relationship Id="rId40" Type="http://schemas.openxmlformats.org/officeDocument/2006/relationships/image" Target="../media/image66.jpeg"/><Relationship Id="rId45" Type="http://schemas.openxmlformats.org/officeDocument/2006/relationships/hyperlink" Target="http://img-fotki.yandex.ru/get/4403/zavar-vera.33/0_5b07d_bd6be9dc_XL" TargetMode="External"/><Relationship Id="rId5" Type="http://schemas.openxmlformats.org/officeDocument/2006/relationships/image" Target="../media/image48.jpeg"/><Relationship Id="rId15" Type="http://schemas.openxmlformats.org/officeDocument/2006/relationships/hyperlink" Target="http://p.fl2.yep.com/image/chunk100/457503/0/editor/wiki/68f6e96790.png" TargetMode="External"/><Relationship Id="rId23" Type="http://schemas.openxmlformats.org/officeDocument/2006/relationships/hyperlink" Target="http://images.yandex.ru/yandsearch?img_url=http://st.kinopoisk.ru/images/kadr/sm_801135.jpg&amp;iorient=&amp;nojs=1&amp;icolor=&amp;site=&amp;text=%D0%BA%D0%B0%D1%80%D1%82%D0%B8%D0%BD%D0%BA%D0%B0%20%D0%B0%D0%BD%D1%82%D0%BE%D1%88%D0%BA%D0%B8%20%D0%B8%D0%B7%20%D0%BC%D1%83%D0%BB%D1%8C%D1%82%D0%B8%D0%BA%D0%B0&amp;wp=&amp;pos=4&amp;isize=&amp;type=&amp;recent=&amp;rpt=simage&amp;itype=" TargetMode="External"/><Relationship Id="rId28" Type="http://schemas.openxmlformats.org/officeDocument/2006/relationships/image" Target="../media/image60.jpeg"/><Relationship Id="rId36" Type="http://schemas.openxmlformats.org/officeDocument/2006/relationships/image" Target="../media/image64.jpeg"/><Relationship Id="rId49" Type="http://schemas.openxmlformats.org/officeDocument/2006/relationships/hyperlink" Target="http://www.gorodnews.ru/news/img/thumb.php?id=1781.jpg&amp;w=350" TargetMode="External"/><Relationship Id="rId10" Type="http://schemas.openxmlformats.org/officeDocument/2006/relationships/image" Target="../media/image51.jpeg"/><Relationship Id="rId19" Type="http://schemas.openxmlformats.org/officeDocument/2006/relationships/hyperlink" Target="http://www.uralhelicom.com/content1/images/vert1_2.jpg" TargetMode="External"/><Relationship Id="rId31" Type="http://schemas.openxmlformats.org/officeDocument/2006/relationships/hyperlink" Target="http://images.yandex.ru/yandsearch?img_url=http://h6.img.mediacache.rugion.ru/_i/afisha/events/small/75/34/7534948_1336986504.jpg&amp;iorient=&amp;icolor=&amp;site=&amp;text=%D0%BA%D0%B0%D1%80%D1%82%D0%B8%D0%BD%D0%BA%D0%B0%20%D0%B8%D0%B7%20%D0%BC%D1%83%D0%BB%D1%8C%D1%82%D0%B8%D0%BA%D0%B0%20%D0%9A%D1%80%D0%B0%D1%81%D0%BD%D0%B0%D1%8F%20%D1%88%D0%B0%D0%BF%D0%BE%D1%87%D0%BA%D0%B0%20%D0%B8%20%D0%BF%D0%B8%D0%BE%D0%BD%D0%B5%D1%80%20%D0%9F%D0%B5%D1%82%D1%8F&amp;wp=&amp;pos=18&amp;isize=&amp;type=&amp;recent=&amp;rpt=simage&amp;itype=&amp;nojs=1" TargetMode="External"/><Relationship Id="rId44" Type="http://schemas.openxmlformats.org/officeDocument/2006/relationships/image" Target="../media/image68.jpeg"/><Relationship Id="rId4" Type="http://schemas.openxmlformats.org/officeDocument/2006/relationships/image" Target="../media/image47.jpeg"/><Relationship Id="rId9" Type="http://schemas.openxmlformats.org/officeDocument/2006/relationships/hyperlink" Target="http://uzdlines.narod.ru/3/564.jpg" TargetMode="External"/><Relationship Id="rId14" Type="http://schemas.openxmlformats.org/officeDocument/2006/relationships/image" Target="../media/image53.jpeg"/><Relationship Id="rId22" Type="http://schemas.openxmlformats.org/officeDocument/2006/relationships/image" Target="../media/image57.jpeg"/><Relationship Id="rId27" Type="http://schemas.openxmlformats.org/officeDocument/2006/relationships/hyperlink" Target="http://img-fotki.yandex.ru/get/5903/xyuckuu.e/0_50f37_115fdd55_L" TargetMode="External"/><Relationship Id="rId30" Type="http://schemas.openxmlformats.org/officeDocument/2006/relationships/image" Target="../media/image61.jpeg"/><Relationship Id="rId35" Type="http://schemas.openxmlformats.org/officeDocument/2006/relationships/hyperlink" Target="http://www.zveryshki.ru/uploads/posts/2010-08/1281999171_4.jpg" TargetMode="External"/><Relationship Id="rId43" Type="http://schemas.openxmlformats.org/officeDocument/2006/relationships/hyperlink" Target="http://sergach-forever.3dn.ru/_ph/31/125431930.jpg" TargetMode="External"/><Relationship Id="rId48" Type="http://schemas.openxmlformats.org/officeDocument/2006/relationships/image" Target="../media/image70.jpeg"/><Relationship Id="rId8" Type="http://schemas.openxmlformats.org/officeDocument/2006/relationships/image" Target="../media/image50.jpeg"/><Relationship Id="rId51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img_url=http://www.animator.ru/film_img/rr_2275_01.jpg&amp;iorient=&amp;nojs=1&amp;icolor=&amp;site=&amp;text=%D0%BA%D0%B0%D1%80%D1%82%D0%B8%D0%BD%D0%BA%D0%B0%20%D0%B0%D0%BD%D1%82%D0%BE%D1%88%D0%BA%D0%B8%20%D0%B8%D0%B7%20%D0%BC%D1%83%D0%BB%D1%8C%D1%82%D0%B8%D0%BA%D0%B0&amp;wp=&amp;pos=5&amp;isize=&amp;type=&amp;recent=&amp;rpt=simage&amp;itype=" TargetMode="External"/><Relationship Id="rId13" Type="http://schemas.openxmlformats.org/officeDocument/2006/relationships/image" Target="../media/image19.gif"/><Relationship Id="rId18" Type="http://schemas.openxmlformats.org/officeDocument/2006/relationships/hyperlink" Target="http://images.yandex.ru/yandsearch?img_url=http://s019.radikal.ru/i611/1204/05/157836dd3878.jpg&amp;iorient=&amp;icolor=&amp;site=&amp;text=%D0%BA%D0%B0%D1%80%D1%82%D0%B8%D0%BD%D0%BA%D0%B0%20%D0%BF%D1%8C%D0%B5%D1%80%D0%BE%20%D0%B8%D0%B7%20%D0%B1%D1%83%D1%80%D0%B0%D1%82%D0%B8%D0%BD%D0%BE&amp;wp=&amp;pos=2&amp;isize=&amp;type=&amp;recent=&amp;rpt=simage&amp;itype=&amp;nojs=1" TargetMode="External"/><Relationship Id="rId3" Type="http://schemas.openxmlformats.org/officeDocument/2006/relationships/image" Target="../media/image14.jpeg"/><Relationship Id="rId21" Type="http://schemas.openxmlformats.org/officeDocument/2006/relationships/image" Target="../media/image23.jpeg"/><Relationship Id="rId7" Type="http://schemas.openxmlformats.org/officeDocument/2006/relationships/image" Target="../media/image16.jpeg"/><Relationship Id="rId12" Type="http://schemas.openxmlformats.org/officeDocument/2006/relationships/hyperlink" Target="http://ollforkids.ru/uploads/posts/2012-05/1338182877_cokotuha-05.gif" TargetMode="External"/><Relationship Id="rId17" Type="http://schemas.openxmlformats.org/officeDocument/2006/relationships/image" Target="../media/image21.jpeg"/><Relationship Id="rId25" Type="http://schemas.openxmlformats.org/officeDocument/2006/relationships/image" Target="../media/image25.jpeg"/><Relationship Id="rId2" Type="http://schemas.openxmlformats.org/officeDocument/2006/relationships/hyperlink" Target="http://www.coollady.ru/puc/5/GS/06_1_1.jpg" TargetMode="External"/><Relationship Id="rId16" Type="http://schemas.openxmlformats.org/officeDocument/2006/relationships/hyperlink" Target="http://img-fotki.yandex.ru/get/5903/xyuckuu.e/0_50f37_115fdd55_L" TargetMode="External"/><Relationship Id="rId20" Type="http://schemas.openxmlformats.org/officeDocument/2006/relationships/hyperlink" Target="http://images.yandex.ru/yandsearch?img_url=http://www.charla.ru/uploads/images/0/b/3/e/10/763da42533.jpg&amp;iorient=&amp;icolor=&amp;site=&amp;text=%D0%BA%D0%B0%D1%80%D1%82%D0%B8%D0%BD%D0%BA%D0%B0%20%D0%B1%D1%83%D1%80%D0%B0%D1%82%D0%B8%D0%BD%D0%BE&amp;wp=&amp;pos=6&amp;isize=&amp;type=&amp;recent=&amp;rpt=simage&amp;itype=&amp;noj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img_url=http://st.kinopoisk.ru/images/kadr/sm_801135.jpg&amp;iorient=&amp;nojs=1&amp;icolor=&amp;site=&amp;text=%D0%BA%D0%B0%D1%80%D1%82%D0%B8%D0%BD%D0%BA%D0%B0%20%D0%B0%D0%BD%D1%82%D0%BE%D1%88%D0%BA%D0%B8%20%D0%B8%D0%B7%20%D0%BC%D1%83%D0%BB%D1%8C%D1%82%D0%B8%D0%BA%D0%B0&amp;wp=&amp;pos=4&amp;isize=&amp;type=&amp;recent=&amp;rpt=simage&amp;itype=" TargetMode="External"/><Relationship Id="rId11" Type="http://schemas.openxmlformats.org/officeDocument/2006/relationships/image" Target="../media/image18.jpeg"/><Relationship Id="rId24" Type="http://schemas.openxmlformats.org/officeDocument/2006/relationships/hyperlink" Target="http://images.yandex.ru/yandsearch?img_url=http://myltik-fan.ru/uploads/posts/2012-03/1332237742_62a60c048a61.jpg&amp;iorient=&amp;icolor=&amp;p=2&amp;site=&amp;text=%D0%BA%D0%B0%D1%80%D1%82%D0%B8%D0%BD%D0%BA%D0%B0%20%D0%B2%D0%BE%D0%BB%D0%BA%D0%B0%20%D0%B8%D0%B7%20%D0%BC%D1%83%D0%BB%D1%8C%D1%82%D0%B8%D0%BA%D0%B0%20%D0%9A%D1%80%D0%B0%D1%81%D0%BD%D0%B0%D1%8F%20%D1%88%D0%B0%D0%BF%D0%BE%D1%87%D0%BA%D0%B0%20%D0%B8%20%D0%BF%D0%B8%D0%BE%D0%BD%D0%B5%D1%80%20%D0%9F%D0%B5%D1%82%D1%8F&amp;wp=&amp;pos=70&amp;isize=&amp;type=&amp;recent=&amp;rpt=simage&amp;itype=&amp;nojs=1" TargetMode="External"/><Relationship Id="rId5" Type="http://schemas.openxmlformats.org/officeDocument/2006/relationships/image" Target="../media/image15.jpeg"/><Relationship Id="rId15" Type="http://schemas.openxmlformats.org/officeDocument/2006/relationships/image" Target="../media/image20.jpeg"/><Relationship Id="rId23" Type="http://schemas.openxmlformats.org/officeDocument/2006/relationships/image" Target="../media/image24.jpeg"/><Relationship Id="rId10" Type="http://schemas.openxmlformats.org/officeDocument/2006/relationships/hyperlink" Target="http://images.yandex.ru/yandsearch?text=%D0%BA%D0%B0%D1%80%D1%82%D0%B8%D0%BD%D0%BA%D0%B0%20%D0%B1%D1%83%D0%BA%D0%B0%D1%88%D0%B5%D0%BA%20%D0%B8%D0%B7%20%D0%BC%D1%83%D1%85%D0%B8-%D1%86%D0%BE%D0%BA%D0%BE%D1%82%D1%83%D1%85%D0%B8&amp;noreask=1&amp;img_url=http://img12.nnm.ru/b/3/0/9/a/8180663f6d9226d8a5b70c0d251.jpg&amp;pos=19&amp;rpt=simage&amp;lr=194" TargetMode="External"/><Relationship Id="rId19" Type="http://schemas.openxmlformats.org/officeDocument/2006/relationships/image" Target="../media/image22.jpeg"/><Relationship Id="rId4" Type="http://schemas.openxmlformats.org/officeDocument/2006/relationships/hyperlink" Target="http://dvizhenie-zhizny.ru/wp-content/uploads/2012/01/%D0%BF%D0%B0%D0%BF%D0%B0-%D0%BA%D0%B0%D1%80%D0%BB%D0%BE-3.jpg" TargetMode="External"/><Relationship Id="rId9" Type="http://schemas.openxmlformats.org/officeDocument/2006/relationships/image" Target="../media/image17.jpeg"/><Relationship Id="rId14" Type="http://schemas.openxmlformats.org/officeDocument/2006/relationships/hyperlink" Target="http://www.gang.ru/userfiles/images/thumbs/color/65919f3e2890c969933b.0.jpg" TargetMode="External"/><Relationship Id="rId22" Type="http://schemas.openxmlformats.org/officeDocument/2006/relationships/hyperlink" Target="http://images.yandex.ru/yandsearch?img_url=http://h6.img.mediacache.rugion.ru/_i/afisha/events/small/75/34/7534948_1336986504.jpg&amp;iorient=&amp;icolor=&amp;site=&amp;text=%D0%BA%D0%B0%D1%80%D1%82%D0%B8%D0%BD%D0%BA%D0%B0%20%D0%B8%D0%B7%20%D0%BC%D1%83%D0%BB%D1%8C%D1%82%D0%B8%D0%BA%D0%B0%20%D0%9A%D1%80%D0%B0%D1%81%D0%BD%D0%B0%D1%8F%20%D1%88%D0%B0%D0%BF%D0%BE%D1%87%D0%BA%D0%B0%20%D0%B8%20%D0%BF%D0%B8%D0%BE%D0%BD%D0%B5%D1%80%20%D0%9F%D0%B5%D1%82%D1%8F&amp;wp=&amp;pos=18&amp;isize=&amp;type=&amp;recent=&amp;rpt=simage&amp;itype=&amp;nojs=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885152"/>
          </a:xfrm>
        </p:spPr>
        <p:txBody>
          <a:bodyPr>
            <a:noAutofit/>
          </a:bodyPr>
          <a:lstStyle/>
          <a:p>
            <a:pPr algn="ctr"/>
            <a:r>
              <a:rPr lang="ru-RU" sz="8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«ПРОГУЛКА </a:t>
            </a:r>
            <a:br>
              <a:rPr lang="ru-RU" sz="8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 </a:t>
            </a:r>
            <a:br>
              <a:rPr lang="ru-RU" sz="8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ЗООПАРКУ»</a:t>
            </a:r>
            <a:endParaRPr lang="ru-RU" sz="8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3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http://img-fotki.yandex.ru/get/5305/cadi-1986.69c/0_86d96_140ce56e_XL">
            <a:hlinkClick r:id="rId2" tgtFrame="_blank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988840"/>
            <a:ext cx="280831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detsad-kitty.ru/uploads/posts/2012-04/1333528580_kotomatrisi.ru.7057-050-33ceb56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7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05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zveryshki.ru/uploads/posts/2010-08/1281999171_4.jpg">
            <a:hlinkClick r:id="rId2" tgtFrame="_blank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496855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zveryshki.ru/uploads/posts/2010-08/1281999171_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6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lol54.ru/uploads/posts/2008-04/thumbs/1207832865_00013784.jpg">
            <a:hlinkClick r:id="rId2" tgtFrame="_blank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50768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twoje-tapety.com/tapety/198116001200gad-piasek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092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cs301814.userapi.com/u63861219/-6/x_b68f0587.jpg">
            <a:hlinkClick r:id="rId2" tgtFrame="_blank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708920"/>
            <a:ext cx="468052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s301814.userapi.com/u63861219/-6/x_b68f058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77999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batona.net/uploads/posts/2012-06/1340785598_03.jpg">
            <a:hlinkClick r:id="rId2" tgtFrame="_blank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2008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atona.net/uploads/posts/2012-06/1340785598_0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17398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ichip.ru/img-galerie/testy/priroda-xxv/animals_0414.jpg/animals_0414.jpg">
            <a:hlinkClick r:id="rId2" tgtFrame="_blank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3587" y="1528762"/>
            <a:ext cx="50768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ergach-forever.3dn.ru/_ph/31/12543193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017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img-fotki.yandex.ru/get/4403/zavar-vera.33/0_5b07d_bd6be9dc_XL">
            <a:hlinkClick r:id="rId2" tgtFrame="_blank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908720"/>
            <a:ext cx="259228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g-fotki.yandex.ru/get/4403/zavar-vera.33/0_5b07d_bd6be9dc_XL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12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im3-tub-ru.yandex.net/i?id=226723291-28-72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316835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abc-24.info/uploads/posts/2012-05/1337331708_ag_small_903ad9efb6b7419e9501b78e6503065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607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img.tut.by/n/zubr02100209.jpg">
            <a:hlinkClick r:id="rId2" tgtFrame="_blank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916832"/>
            <a:ext cx="38164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gorodnews.ru/news/img/thumb.php?id=1781.jpg&amp;w=35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769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169"/>
            <a:ext cx="9144000" cy="6822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38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4162" y="188640"/>
            <a:ext cx="6062174" cy="64087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perspectiveLeft"/>
            <a:lightRig rig="threePt" dir="t"/>
          </a:scene3d>
          <a:extLst/>
        </p:spPr>
      </p:pic>
    </p:spTree>
    <p:extLst>
      <p:ext uri="{BB962C8B-B14F-4D97-AF65-F5344CB8AC3E}">
        <p14:creationId xmlns:p14="http://schemas.microsoft.com/office/powerpoint/2010/main" val="144901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ralhelicom.com/content1/images/vert1_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568863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64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ertolet_mr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1644 C -0.00816 0.01945 -0.01631 0.02222 -0.02447 0.025 C -0.03263 0.03056 -0.04079 0.0338 -0.04861 0.03935 C -0.05816 0.05371 -0.07638 0.04838 -0.08923 0.05787 C -0.09409 0.06135 -0.10364 0.06806 -0.10364 0.06829 C -0.11441 0.08519 -0.12465 0.08241 -0.14218 0.08866 C -0.16892 0.08797 -0.19635 0.08773 -0.22343 0.08658 C -0.22829 0.08635 -0.23281 0.08403 -0.2375 0.08264 C -0.24166 0.08148 -0.24982 0.07847 -0.24982 0.07871 C -0.26302 0.06435 -0.24774 0.07824 -0.26388 0.07014 C -0.27013 0.06713 -0.27604 0.06297 -0.28229 0.05972 C -0.28923 0.05625 -0.29583 0.04838 -0.30052 0.04352 C -0.30416 0.03982 -0.31024 0.03843 -0.31475 0.03542 C -0.32673 0.01667 -0.31059 0.03843 -0.32482 0.02709 C -0.32673 0.02547 -0.32708 0.02246 -0.32881 0.02084 C -0.33385 0.01574 -0.34131 0.01042 -0.34722 0.00648 C -0.35225 -0.00069 -0.36649 -0.01574 -0.37361 -0.02014 C -0.37916 -0.0287 -0.3809 -0.03796 -0.38593 -0.04791 C -0.38819 -0.05092 -0.39375 -0.05926 -0.39375 -0.05903 C -0.39322 -0.07662 -0.40121 -0.14977 -0.37968 -0.17824 C -0.34756 -0.21921 -0.37829 -0.1743 -0.36336 -0.19653 C -0.36093 -0.20463 -0.35225 -0.2125 -0.34513 -0.21713 C -0.34045 -0.23264 -0.3335 -0.23009 -0.32291 -0.23958 C -0.31197 -0.24953 -0.30329 -0.25833 -0.29027 -0.26643 C -0.28697 -0.27662 -0.27934 -0.27986 -0.27013 -0.28287 C -0.26302 -0.2875 -0.26145 -0.29282 -0.25381 -0.29514 C -0.24131 -0.3037 -0.24027 -0.31852 -0.22343 -0.32407 C -0.18402 -0.3368 -0.146 -0.33495 -0.10364 -0.33611 C -0.08142 -0.33958 -0.05902 -0.34028 -0.03663 -0.34236 C 0.01198 -0.35393 0.06337 -0.33889 0.11355 -0.34653 C 0.13629 -0.34421 0.15782 -0.34166 0.18073 -0.34028 C 0.20209 -0.33148 0.20921 -0.32847 0.23334 -0.32592 C 0.24462 -0.32222 0.25313 -0.31504 0.26389 -0.31157 C 0.26476 -0.30949 0.26389 -0.30648 0.2658 -0.30532 C 0.26858 -0.30347 0.27292 -0.30463 0.27622 -0.30347 C 0.279 -0.30254 0.28178 -0.30092 0.28421 -0.2993 C 0.29254 -0.29328 0.29844 -0.28403 0.30851 -0.28078 C 0.31077 -0.2787 0.31233 -0.27615 0.31494 -0.27453 C 0.31702 -0.27291 0.32066 -0.27268 0.32275 -0.27037 C 0.32431 -0.26898 0.32327 -0.2662 0.32466 -0.26435 C 0.32639 -0.2625 0.32882 -0.2618 0.33091 -0.26018 C 0.3408 -0.24467 0.35521 -0.23449 0.36563 -0.21921 C 0.36945 -0.20602 0.37587 -0.19166 0.38369 -0.18032 C 0.38438 -0.17824 0.38612 -0.17615 0.38612 -0.17407 C 0.38612 -0.12754 0.3849 -0.08102 0.38369 -0.03518 C 0.38351 -0.02407 0.37553 -0.00949 0.36737 -0.0037 C 0.36285 0.01042 0.36928 -0.00648 0.35921 0.0088 C 0.35816 0.01019 0.35834 0.01273 0.3573 0.01482 C 0.35417 0.02176 0.34566 0.02824 0.34098 0.0331 C 0.33889 0.03542 0.33889 0.03889 0.33698 0.04144 C 0.33473 0.04398 0.33143 0.0456 0.32882 0.04769 C 0.32622 0.05301 0.32327 0.05857 0.32066 0.06389 C 0.31823 0.06875 0.3132 0.07153 0.31077 0.07639 C 0.30973 0.07824 0.3099 0.08079 0.30851 0.08264 C 0.30504 0.08681 0.3 0.08889 0.29636 0.09283 C 0.29306 0.10278 0.28334 0.1081 0.27622 0.11528 C 0.27257 0.11898 0.27084 0.1257 0.2658 0.12778 C 0.25643 0.13102 0.24341 0.13079 0.23334 0.1338 C 0.22518 0.13611 0.2191 0.13889 0.21112 0.1419 C 0.2073 0.14375 0.19896 0.14607 0.19896 0.1463 C 0.19167 0.15116 0.18282 0.15556 0.17448 0.15834 C 0.16615 0.16482 0.15608 0.16968 0.14619 0.17269 C 0.13837 0.17778 0.13039 0.1801 0.12171 0.1831 C 0.10157 0.20371 0.07396 0.20486 0.04671 0.20972 C 0.03941 0.21459 0.03264 0.21574 0.02414 0.21806 C 0.01129 0.22176 -0.00138 0.22616 -0.01423 0.2301 C -0.02274 0.23565 -0.03211 0.23889 -0.0427 0.24051 C -0.0618 0.24375 -0.05451 0.2382 -0.06302 0.24676 L -0.05086 0.2426 " pathEditMode="relative" rAng="0" ptsTypes="fffffffffffffffffffffffffffffffffffffffffffffffffffffffffffffffffff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-7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ertolet_mr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 descr="http://fotopluss.narod.ru/gallery_work/frames/F018.jpg">
            <a:hlinkClick r:id="rId2" tgtFrame="_blank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5315">
            <a:off x="967462" y="3302312"/>
            <a:ext cx="4094973" cy="322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49" descr="http://fotopluss.narod.ru/gallery_work/frames/F018.jpg">
            <a:hlinkClick r:id="rId2" tgtFrame="_blank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9960">
            <a:off x="6312015" y="402268"/>
            <a:ext cx="2747292" cy="218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47" descr="http://fotopluss.narod.ru/gallery_work/frames/F018.jpg">
            <a:hlinkClick r:id="rId2" tgtFrame="_blank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9196" y="908720"/>
            <a:ext cx="172819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fotopluss.narod.ru/gallery_work/frames/F018.jpg">
            <a:hlinkClick r:id="rId2" tgtFrame="_blank"/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14416">
            <a:off x="58870" y="753746"/>
            <a:ext cx="3014100" cy="226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profkom.gaz.ru/img/ris_129.jpg">
            <a:hlinkClick r:id="rId7" tgtFrame="_blank"/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602" y="1160748"/>
            <a:ext cx="7200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uzdlines.narod.ru/3/564.jpg">
            <a:hlinkClick r:id="rId9" tgtFrame="_blank"/>
          </p:cNvPr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4864" y="1127056"/>
            <a:ext cx="718904" cy="50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-fotki.yandex.ru/get/4705/velo-fotograf-vladislav.1f/0_69cad_9193862b_XL">
            <a:hlinkClick r:id="rId11" tgtFrame="_blank"/>
          </p:cNvPr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312" y="1891546"/>
            <a:ext cx="538296" cy="74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nteresnoe.info/pictures/gallery/gallery/1185675351.jpg">
            <a:hlinkClick r:id="rId13" tgtFrame="_blank"/>
          </p:cNvPr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668094"/>
            <a:ext cx="864096" cy="44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http://p.fl2.yep.com/image/chunk100/457503/0/editor/wiki/68f6e96790.png">
            <a:hlinkClick r:id="rId15" tgtFrame="_blank"/>
          </p:cNvPr>
          <p:cNvPicPr>
            <a:picLocks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720080" cy="46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4-tub-ru.yandex.net/i?id=398039644-28-72&amp;n=21">
            <a:hlinkClick r:id="rId17" tgtFrame="_blank"/>
          </p:cNvPr>
          <p:cNvPicPr/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1010" y="2132856"/>
            <a:ext cx="860709" cy="61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uralhelicom.com/content1/images/vert1_2.jpg">
            <a:hlinkClick r:id="rId19" tgtFrame="_blank"/>
          </p:cNvPr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3948" y="1115333"/>
            <a:ext cx="1139855" cy="82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http://dvizhenie-zhizny.ru/wp-content/uploads/2012/01/%D0%BF%D0%B0%D0%BF%D0%B0-%D0%BA%D0%B0%D1%80%D0%BB%D0%BE-3.jpg">
            <a:hlinkClick r:id="rId21" tgtFrame="_blank"/>
          </p:cNvPr>
          <p:cNvPicPr/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5750" y="759286"/>
            <a:ext cx="570546" cy="65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http://im3-tub-ru.yandex.net/i?id=374280082-32-72&amp;n=21">
            <a:hlinkClick r:id="rId23" tgtFrame="_blank"/>
          </p:cNvPr>
          <p:cNvPicPr/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2372" y="759286"/>
            <a:ext cx="594004" cy="73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im6-tub-ru.yandex.net/i?id=96382093-08-72">
            <a:hlinkClick r:id="rId25"/>
          </p:cNvPr>
          <p:cNvPicPr/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4292" y="801864"/>
            <a:ext cx="734172" cy="81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://img-fotki.yandex.ru/get/5903/xyuckuu.e/0_50f37_115fdd55_L">
            <a:hlinkClick r:id="rId27" tgtFrame="_blank"/>
          </p:cNvPr>
          <p:cNvPicPr/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503422"/>
            <a:ext cx="648072" cy="76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://im8-tub-ru.yandex.net/i?id=149453188-42-72&amp;n=21">
            <a:hlinkClick r:id="rId29" tgtFrame="_blank"/>
          </p:cNvPr>
          <p:cNvPicPr/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4308" y="1564659"/>
            <a:ext cx="669984" cy="69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http://im5-tub-ru.yandex.net/i?id=253596831-12-72&amp;n=21">
            <a:hlinkClick r:id="rId31" tgtFrame="_blank"/>
          </p:cNvPr>
          <p:cNvPicPr/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7425">
            <a:off x="8102224" y="1588071"/>
            <a:ext cx="531192" cy="70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45" descr="http://detsad-kitty.ru/uploads/posts/2012-04/1333528580_kotomatrisi.ru.7057-050-33ceb562.jpg">
            <a:hlinkClick r:id="rId33" tgtFrame="_blank"/>
          </p:cNvPr>
          <p:cNvPicPr/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1899" y="3717032"/>
            <a:ext cx="78471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 descr="http://www.zveryshki.ru/uploads/posts/2010-08/1281999171_4.jpg">
            <a:hlinkClick r:id="rId35" tgtFrame="_blank"/>
          </p:cNvPr>
          <p:cNvPicPr/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5470" y="4469829"/>
            <a:ext cx="863185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Рисунок 52" descr="http://www.twoje-tapety.com/tapety/198116001200gad-piasek.jpg">
            <a:hlinkClick r:id="rId37" tgtFrame="_blank"/>
          </p:cNvPr>
          <p:cNvPicPr/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2376" y="5193196"/>
            <a:ext cx="91522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Рисунок 53" descr="http://cs301814.userapi.com/u63861219/-6/x_b68f0587.jpg">
            <a:hlinkClick r:id="rId39" tgtFrame="_blank"/>
          </p:cNvPr>
          <p:cNvPicPr/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5456" y="3707337"/>
            <a:ext cx="929320" cy="69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Рисунок 54" descr="http://batona.net/uploads/posts/2012-06/1340785598_03.jpg">
            <a:hlinkClick r:id="rId41" tgtFrame="_blank"/>
          </p:cNvPr>
          <p:cNvPicPr/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5456" y="4512528"/>
            <a:ext cx="846598" cy="6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Рисунок 55" descr="http://sergach-forever.3dn.ru/_ph/31/125431930.jpg">
            <a:hlinkClick r:id="rId43" tgtFrame="_blank"/>
          </p:cNvPr>
          <p:cNvPicPr/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764" y="5284326"/>
            <a:ext cx="906054" cy="67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Рисунок 56" descr="http://img-fotki.yandex.ru/get/4403/zavar-vera.33/0_5b07d_bd6be9dc_XL">
            <a:hlinkClick r:id="rId45" tgtFrame="_blank"/>
          </p:cNvPr>
          <p:cNvPicPr/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8846" y="3789040"/>
            <a:ext cx="1008112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Рисунок 57" descr="http://abc-24.info/uploads/posts/2012-05/1337331708_ag_small_903ad9efb6b7419e9501b78e65030655.jpg">
            <a:hlinkClick r:id="rId47" tgtFrame="_blank"/>
          </p:cNvPr>
          <p:cNvPicPr/>
          <p:nvPr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4707" y="4509120"/>
            <a:ext cx="105638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Рисунок 58" descr="http://www.gorodnews.ru/news/img/thumb.php?id=1781.jpg&amp;w=350">
            <a:hlinkClick r:id="rId49" tgtFrame="_blank"/>
          </p:cNvPr>
          <p:cNvPicPr/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6962" y="5284326"/>
            <a:ext cx="10288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TextBox 72"/>
          <p:cNvSpPr txBox="1"/>
          <p:nvPr/>
        </p:nvSpPr>
        <p:spPr>
          <a:xfrm>
            <a:off x="1187624" y="299695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4608004" y="217637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6" name="TextBox 75"/>
          <p:cNvSpPr txBox="1"/>
          <p:nvPr/>
        </p:nvSpPr>
        <p:spPr>
          <a:xfrm>
            <a:off x="7308304" y="254479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409421" y="644128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4372" y="3530670"/>
            <a:ext cx="2287044" cy="276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21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.fl2.yep.com/image/chunk100/457503/0/editor/wiki/68f6e96790.png"/>
          <p:cNvPicPr>
            <a:picLocks noGrp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5873" y="4221088"/>
            <a:ext cx="223224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infowurm.de/wp-content/uploads/2011/12/ms_europa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5629" y="2672916"/>
            <a:ext cx="23042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uzdlines.narod.ru/3/564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980728"/>
            <a:ext cx="19442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-fotki.yandex.ru/get/4705/velo-fotograf-vladislav.1f/0_69cad_9193862b_XL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115212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nteresnoe.info/pictures/gallery/gallery/1185675351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636912"/>
            <a:ext cx="223224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auto.gigamir.net/upload/cache/ab_800xs/img/avtobazar/1-402354-1/2_________________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1656184" cy="117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900igr.net/datai/kosmos-gorod-transport/Transport-9.files/0001-001-Obschestvennyj-transport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676" y="5229200"/>
            <a:ext cx="201622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profkom.gaz.ru/img/ris_129.jp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201622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im4-tub-ru.yandex.net/i?id=398039644-28-72&amp;n=21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4505" y="5229200"/>
            <a:ext cx="187220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1720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169"/>
            <a:ext cx="9144000" cy="6822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79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ralhelicom.com/content1/images/vert1_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340769"/>
            <a:ext cx="518457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12057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ertolet_mr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3588 C -0.00729 0.03889 -0.01475 0.0419 -0.02205 0.04467 C -0.02934 0.05069 -0.03663 0.05416 -0.04375 0.06018 C -0.05225 0.07523 -0.06875 0.06944 -0.08021 0.0794 C -0.08472 0.0831 -0.09323 0.09028 -0.09323 0.09051 C -0.10312 0.10833 -0.11215 0.10532 -0.12795 0.1118 C -0.15208 0.11111 -0.17673 0.11088 -0.20104 0.10949 C -0.20555 0.10926 -0.20955 0.10694 -0.21371 0.10555 C -0.21753 0.10416 -0.22482 0.10116 -0.22482 0.10139 C -0.2368 0.08634 -0.22309 0.10092 -0.2375 0.09236 C -0.24305 0.08912 -0.24844 0.08472 -0.25416 0.08148 C -0.26024 0.07778 -0.26632 0.06944 -0.27048 0.06435 C -0.27378 0.06041 -0.27916 0.05903 -0.28333 0.05578 C -0.29409 0.03588 -0.27951 0.05903 -0.29236 0.04699 C -0.29409 0.04537 -0.29444 0.04213 -0.296 0.04051 C -0.30034 0.03518 -0.30712 0.02916 -0.3125 0.02546 C -0.31701 0.01782 -0.32986 0.00185 -0.33628 -0.00255 C -0.34132 -0.01158 -0.34288 -0.02153 -0.34722 -0.03195 C -0.34948 -0.03496 -0.35451 -0.04375 -0.35451 -0.04352 C -0.35382 -0.06204 -0.36111 -0.13912 -0.34166 -0.16898 C -0.31284 -0.21227 -0.34062 -0.16482 -0.32708 -0.1882 C -0.325 -0.19676 -0.31701 -0.20509 -0.31059 -0.20996 C -0.30642 -0.22639 -0.30017 -0.22338 -0.29062 -0.2338 C -0.28073 -0.24422 -0.27309 -0.25324 -0.26128 -0.26181 C -0.25833 -0.27246 -0.25139 -0.27593 -0.24305 -0.27917 C -0.2368 -0.28403 -0.23541 -0.28959 -0.22847 -0.29213 C -0.21719 -0.30093 -0.21632 -0.31667 -0.20104 -0.32246 C -0.16562 -0.33588 -0.13142 -0.3338 -0.09323 -0.33519 C -0.07326 -0.33866 -0.05312 -0.33959 -0.03298 -0.3419 C 0.01077 -0.35394 0.05712 -0.33797 0.10226 -0.34607 C 0.12275 -0.34352 0.14202 -0.34097 0.16268 -0.33959 C 0.18195 -0.33033 0.18837 -0.32709 0.21007 -0.32454 C 0.22014 -0.3206 0.22778 -0.31297 0.2375 -0.30949 C 0.2382 -0.30718 0.2375 -0.30417 0.23924 -0.30278 C 0.24167 -0.3007 0.24566 -0.30209 0.24861 -0.3007 C 0.25122 -0.29977 0.25365 -0.29815 0.25591 -0.29653 C 0.26337 -0.29005 0.26858 -0.28033 0.27761 -0.27709 C 0.27969 -0.27477 0.28108 -0.27222 0.28351 -0.27037 C 0.28542 -0.26852 0.28872 -0.26829 0.29063 -0.26597 C 0.29184 -0.26459 0.29097 -0.26158 0.29236 -0.25972 C 0.29393 -0.25764 0.29601 -0.25695 0.29792 -0.25533 C 0.30677 -0.23912 0.31962 -0.22824 0.32917 -0.21227 C 0.33264 -0.19815 0.33837 -0.1831 0.34531 -0.1713 C 0.34601 -0.16898 0.34757 -0.1669 0.34757 -0.16459 C 0.34757 -0.11551 0.34653 -0.06667 0.34531 -0.01852 C 0.34514 -0.00672 0.33802 0.00856 0.33073 0.01458 C 0.32656 0.02916 0.33247 0.01157 0.32344 0.02778 C 0.3224 0.02893 0.32257 0.03194 0.3217 0.03403 C 0.31875 0.04143 0.31129 0.04838 0.30695 0.05347 C 0.30504 0.05578 0.30504 0.05949 0.3033 0.06203 C 0.30139 0.06504 0.29827 0.06643 0.29601 0.06875 C 0.29358 0.0743 0.29097 0.08032 0.28872 0.08588 C 0.28646 0.09097 0.28195 0.09375 0.27969 0.09884 C 0.27882 0.10092 0.279 0.1037 0.27761 0.10555 C 0.27448 0.10972 0.27014 0.11203 0.26684 0.1162 C 0.26372 0.12662 0.25504 0.13217 0.24861 0.13981 C 0.24549 0.14375 0.24393 0.15092 0.23924 0.15301 C 0.23073 0.15648 0.2191 0.15625 0.21007 0.15926 C 0.20278 0.1618 0.19722 0.16435 0.19011 0.16759 C 0.18663 0.16967 0.179 0.17199 0.179 0.17222 C 0.17257 0.17754 0.16459 0.18217 0.15712 0.18518 C 0.14948 0.1919 0.14045 0.19699 0.1316 0.20023 C 0.12466 0.20578 0.11736 0.2081 0.10955 0.21134 C 0.0915 0.2331 0.0665 0.23426 0.04202 0.23935 C 0.03525 0.24444 0.02934 0.24537 0.02188 0.24815 C 0.01025 0.25185 -0.00121 0.25648 -0.01267 0.26088 C -0.02048 0.26666 -0.02899 0.26991 -0.03837 0.27176 C -0.05555 0.275 -0.04896 0.26921 -0.05677 0.27824 L -0.04566 0.27384 " pathEditMode="relative" rAng="0" ptsTypes="fffffffffffffffffffffffffffffffffffffffffffffffffffffffffffffffffffAA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7384"/>
                                    </p:animMotion>
                                  </p:childTnLst>
                                  <p:subTnLst>
                                    <p:audio>
                                      <p:cMediaNode vol="4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ertolet_mr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mbu-spp.ru/dpnews/img/242151_vorota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430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coollady.ru/puc/5/GS/06_1_1.jpg">
            <a:hlinkClick r:id="rId2" tgtFrame="_blank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12241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1791517" y="1556792"/>
            <a:ext cx="64807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http://dvizhenie-zhizny.ru/wp-content/uploads/2012/01/%D0%BF%D0%B0%D0%BF%D0%B0-%D0%BA%D0%B0%D1%80%D0%BB%D0%BE-3.jpg">
            <a:hlinkClick r:id="rId4" tgtFrame="_blank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908720"/>
            <a:ext cx="12241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3-tub-ru.yandex.net/i?id=374280082-32-72&amp;n=21">
            <a:hlinkClick r:id="rId6" tgtFrame="_blank"/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708920"/>
            <a:ext cx="122413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>
            <a:off x="1835696" y="3356992"/>
            <a:ext cx="64807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http://im5-tub-ru.yandex.net/i?id=312643682-24-72&amp;n=21">
            <a:hlinkClick r:id="rId8" tgtFrame="_blank"/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129614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6-tub-ru.yandex.net/i?id=96382093-08-72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653136"/>
            <a:ext cx="13681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ollforkids.ru/uploads/posts/2012-05/1338182877_cokotuha-05.gif">
            <a:hlinkClick r:id="rId12" tgtFrame="_blank"/>
          </p:cNvPr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13681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 стрелкой 12"/>
          <p:cNvCxnSpPr/>
          <p:nvPr/>
        </p:nvCxnSpPr>
        <p:spPr>
          <a:xfrm>
            <a:off x="1839732" y="5311959"/>
            <a:ext cx="64807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http://www.gang.ru/userfiles/images/thumbs/color/65919f3e2890c969933b.0.jpg">
            <a:hlinkClick r:id="rId14" tgtFrame="_blank"/>
          </p:cNvPr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980728"/>
            <a:ext cx="115212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img-fotki.yandex.ru/get/5903/xyuckuu.e/0_50f37_115fdd55_L">
            <a:hlinkClick r:id="rId16" tgtFrame="_blank"/>
          </p:cNvPr>
          <p:cNvPicPr/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908720"/>
            <a:ext cx="115212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 стрелкой 15"/>
          <p:cNvCxnSpPr/>
          <p:nvPr/>
        </p:nvCxnSpPr>
        <p:spPr>
          <a:xfrm>
            <a:off x="6588224" y="1628800"/>
            <a:ext cx="64807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im8-tub-ru.yandex.net/i?id=462685081-47-72&amp;n=21">
            <a:hlinkClick r:id="rId18" tgtFrame="_blank"/>
          </p:cNvPr>
          <p:cNvPicPr/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780928"/>
            <a:ext cx="1187376" cy="119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 стрелкой 18"/>
          <p:cNvCxnSpPr/>
          <p:nvPr/>
        </p:nvCxnSpPr>
        <p:spPr>
          <a:xfrm>
            <a:off x="6588224" y="3356992"/>
            <a:ext cx="64807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 descr="http://im8-tub-ru.yandex.net/i?id=149453188-42-72&amp;n=21">
            <a:hlinkClick r:id="rId20" tgtFrame="_blank"/>
          </p:cNvPr>
          <p:cNvPicPr/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2708920"/>
            <a:ext cx="115212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im5-tub-ru.yandex.net/i?id=253596831-12-72&amp;n=21">
            <a:hlinkClick r:id="rId22" tgtFrame="_blank"/>
          </p:cNvPr>
          <p:cNvPicPr/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4581128"/>
            <a:ext cx="115212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im7-tub-ru.yandex.net/i?id=370059167-41-72&amp;n=21">
            <a:hlinkClick r:id="rId24" tgtFrame="_blank"/>
          </p:cNvPr>
          <p:cNvPicPr/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509120"/>
            <a:ext cx="122413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 стрелкой 22"/>
          <p:cNvCxnSpPr/>
          <p:nvPr/>
        </p:nvCxnSpPr>
        <p:spPr>
          <a:xfrm>
            <a:off x="6660232" y="5157192"/>
            <a:ext cx="64807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622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169"/>
            <a:ext cx="9144000" cy="6822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38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traveltimeonline.com/wp-content/uploads/2012/09/gorod_Gamburg_Germaniya-zoopark-Gagenbek1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3222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ГУЛКА по ЗООПАРКУ»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</Words>
  <Application>Microsoft Office PowerPoint</Application>
  <PresentationFormat>Экран (4:3)</PresentationFormat>
  <Paragraphs>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ПРОГУЛКА по ЗООПАРКУ»</vt:lpstr>
      <vt:lpstr>«ПРОГУЛКА  ПО   ЗООПАРКУ»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«ПРОГУЛКА  ПО   ЗООПАРКУ»</dc:title>
  <dc:creator>Home</dc:creator>
  <cp:lastModifiedBy>Home</cp:lastModifiedBy>
  <cp:revision>6</cp:revision>
  <dcterms:modified xsi:type="dcterms:W3CDTF">2015-01-21T08:06:21Z</dcterms:modified>
</cp:coreProperties>
</file>