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4800-B05E-4F04-8E42-5B870407675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F5C7-6E4D-40E3-91BC-A6B8E309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4;%20&#1089;&#1072;&#1076;\&#1055;&#1086;&#1083;&#1100;%20&#1052;&#1072;&#1088;&#1080;&#1072;%20&#1058;&#1072;&#1082;&#1082;&#1072;&#1090;&#1072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949315_gerasim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009" y="0"/>
            <a:ext cx="5322841" cy="68580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Поль Мариа Такк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9143998" y="6857998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advClick="0" advTm="20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vety-frukty-70-h-50sm--60-000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97441" cy="60461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Tm="19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31721057n5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786346" cy="6088597"/>
          </a:xfrm>
          <a:prstGeom prst="rect">
            <a:avLst/>
          </a:prstGeom>
        </p:spPr>
      </p:pic>
    </p:spTree>
  </p:cSld>
  <p:clrMapOvr>
    <a:masterClrMapping/>
  </p:clrMapOvr>
  <p:transition advTm="20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ov_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550" y="423456"/>
            <a:ext cx="7439664" cy="5505874"/>
          </a:xfrm>
          <a:prstGeom prst="rect">
            <a:avLst/>
          </a:prstGeom>
        </p:spPr>
      </p:pic>
    </p:spTree>
  </p:cSld>
  <p:clrMapOvr>
    <a:masterClrMapping/>
  </p:clrMapOvr>
  <p:transition advTm="24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(4:3)</PresentationFormat>
  <Paragraphs>0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7</cp:revision>
  <dcterms:created xsi:type="dcterms:W3CDTF">2012-04-02T07:13:27Z</dcterms:created>
  <dcterms:modified xsi:type="dcterms:W3CDTF">2012-04-07T17:48:34Z</dcterms:modified>
</cp:coreProperties>
</file>