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87" r:id="rId3"/>
    <p:sldId id="313" r:id="rId4"/>
    <p:sldId id="290" r:id="rId5"/>
    <p:sldId id="292" r:id="rId6"/>
    <p:sldId id="300" r:id="rId7"/>
    <p:sldId id="314" r:id="rId8"/>
    <p:sldId id="29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0605"/>
    <a:srgbClr val="11EF2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65" autoAdjust="0"/>
    <p:restoredTop sz="97711" autoAdjust="0"/>
  </p:normalViewPr>
  <p:slideViewPr>
    <p:cSldViewPr>
      <p:cViewPr>
        <p:scale>
          <a:sx n="64" d="100"/>
          <a:sy n="64" d="100"/>
        </p:scale>
        <p:origin x="-1446" y="-10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56751553_0lik.ru_0fa0044bbff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85784" y="-214339"/>
            <a:ext cx="9429784" cy="70723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196752"/>
            <a:ext cx="6912768" cy="2835746"/>
          </a:xfrm>
        </p:spPr>
        <p:txBody>
          <a:bodyPr>
            <a:prstTxWarp prst="textCanUp">
              <a:avLst/>
            </a:prstTxWarp>
            <a:no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Обучение грамоте детей с речевыми нарушениями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3886200"/>
            <a:ext cx="6786610" cy="914400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Подготовила учитель-логопед  Хмелева  С.В                                                МДОУ детского сада № 46 «Машенька»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комбинированного вида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Павлово-Посадского муниципального района Московской области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HR0cDovL3Byb3Bvd2VycG9pbnQucnUvd3AtY29udGVudC91cGxvYWRzLzIwMTMvMDMvRGV0c2tTaGtvbE1pbmkuanB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65" y="0"/>
            <a:ext cx="9130472" cy="6857999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357167"/>
            <a:ext cx="5857916" cy="4071966"/>
          </a:xfrm>
        </p:spPr>
        <p:txBody>
          <a:bodyPr>
            <a:prstTxWarp prst="textInflate">
              <a:avLst/>
            </a:prstTxWarp>
            <a:normAutofit/>
          </a:bodyPr>
          <a:lstStyle/>
          <a:p>
            <a:pPr algn="ctr">
              <a:buNone/>
            </a:pPr>
            <a:r>
              <a:rPr lang="ru-RU" sz="8000" dirty="0" smtClean="0"/>
              <a:t> </a:t>
            </a:r>
            <a:r>
              <a:rPr lang="ru-RU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Знакомство с буквами</a:t>
            </a:r>
            <a:endParaRPr lang="ru-RU" sz="8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202775-0253a1440cf3ed2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7492" y="0"/>
            <a:ext cx="922149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Найди букву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среди других букв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0852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-30000"/>
          </a:blip>
          <a:srcRect t="5682"/>
          <a:stretch>
            <a:fillRect/>
          </a:stretch>
        </p:blipFill>
        <p:spPr>
          <a:xfrm>
            <a:off x="2285984" y="1785926"/>
            <a:ext cx="6034617" cy="42687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202775-0253a1440cf3ed2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7492" y="0"/>
            <a:ext cx="922149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Зачеркни неправильную букву.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0484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43108" y="1500174"/>
            <a:ext cx="6030462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202775-0253a1440cf3ed2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57222" y="0"/>
            <a:ext cx="922149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0"/>
            <a:ext cx="7358114" cy="1357298"/>
          </a:xfrm>
        </p:spPr>
        <p:txBody>
          <a:bodyPr>
            <a:prstTxWarp prst="textCanDown">
              <a:avLst/>
            </a:prstTxWarp>
            <a:norm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Восстанови буквы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086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14546" y="1571612"/>
            <a:ext cx="6034617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4202775-0253a1440cf3ed2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7492" y="0"/>
            <a:ext cx="922149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142852"/>
            <a:ext cx="7043758" cy="1143000"/>
          </a:xfrm>
        </p:spPr>
        <p:txBody>
          <a:bodyPr>
            <a:prstTxWarp prst="textCurveDown">
              <a:avLst/>
            </a:prstTxWarp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 «Буквоед»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1669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-20000"/>
          </a:blip>
          <a:srcRect l="20688" t="33700" r="25167" b="12032"/>
          <a:stretch>
            <a:fillRect/>
          </a:stretch>
        </p:blipFill>
        <p:spPr>
          <a:xfrm>
            <a:off x="1500166" y="1500174"/>
            <a:ext cx="3500462" cy="2631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IMG_1670.JPG"/>
          <p:cNvPicPr>
            <a:picLocks noChangeAspect="1"/>
          </p:cNvPicPr>
          <p:nvPr/>
        </p:nvPicPr>
        <p:blipFill>
          <a:blip r:embed="rId4" cstate="print">
            <a:lum bright="-20000"/>
          </a:blip>
          <a:srcRect t="34146" r="31373"/>
          <a:stretch>
            <a:fillRect/>
          </a:stretch>
        </p:blipFill>
        <p:spPr>
          <a:xfrm>
            <a:off x="5143504" y="3714752"/>
            <a:ext cx="3571900" cy="27554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newsfla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4202775-0253a1440cf3ed2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7492" y="0"/>
            <a:ext cx="922149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6842" y="285728"/>
            <a:ext cx="7247158" cy="714380"/>
          </a:xfrm>
        </p:spPr>
        <p:txBody>
          <a:bodyPr>
            <a:prstTxWarp prst="textCanUp">
              <a:avLst/>
            </a:prstTxWarp>
            <a:noAutofit/>
          </a:bodyPr>
          <a:lstStyle/>
          <a:p>
            <a:r>
              <a:rPr lang="ru-RU" sz="44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Игра «Чудесный мешочек»</a:t>
            </a:r>
            <a:endParaRPr lang="ru-RU" sz="4400" b="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4" descr="P10116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2500306"/>
            <a:ext cx="4625975" cy="34694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3143240" y="1435101"/>
            <a:ext cx="5429288" cy="1136644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 Узнай букву на ощупь»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heck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ebffdfb1f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57166"/>
            <a:ext cx="8229600" cy="3935930"/>
          </a:xfrm>
        </p:spPr>
        <p:txBody>
          <a:bodyPr>
            <a:prstTxWarp prst="textWave2">
              <a:avLst>
                <a:gd name="adj1" fmla="val 12500"/>
                <a:gd name="adj2" fmla="val -163"/>
              </a:avLst>
            </a:prstTxWarp>
            <a:noAutofit/>
          </a:bodyPr>
          <a:lstStyle/>
          <a:p>
            <a:r>
              <a:rPr lang="ru-RU" sz="8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8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928858" y="5500702"/>
            <a:ext cx="8229600" cy="82495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                                          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1365</TotalTime>
  <Words>62</Words>
  <Application>Microsoft Office PowerPoint</Application>
  <PresentationFormat>Экран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Обучение грамоте детей с речевыми нарушениями</vt:lpstr>
      <vt:lpstr>Слайд 2</vt:lpstr>
      <vt:lpstr> Найди букву А среди других букв</vt:lpstr>
      <vt:lpstr>Зачеркни неправильную букву.</vt:lpstr>
      <vt:lpstr>Восстанови буквы</vt:lpstr>
      <vt:lpstr>Игра «Буквоед»</vt:lpstr>
      <vt:lpstr>Игра «Чудесный мешочек»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Обучение грамоте детей с ограниченными возможностями здоровья</dc:title>
  <cp:lastModifiedBy>Alex</cp:lastModifiedBy>
  <cp:revision>42</cp:revision>
  <dcterms:modified xsi:type="dcterms:W3CDTF">2014-09-23T18:25:44Z</dcterms:modified>
</cp:coreProperties>
</file>