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4FDAE-A281-4CD5-B815-12691CE4B2B3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E936F-5B57-452B-AC54-E88D4E289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5960A-D631-4C3C-B70C-60ECB7D83A14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6CB10-17E8-4F4E-801A-C64F21BDA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E3C2D-6DD0-45DA-AC6E-8743B3FA141B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F3611-B0A4-45C8-9F3F-D9DFDD67D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8369D-FDD6-4C14-BF5C-9A0F0A6C8F6D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6B971-D429-4D77-A48E-EB70EFC4A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280A-D1B9-48A6-ABED-75A58786FA3C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422EC-8059-4667-B572-4CD1652FD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811F8-76F1-406D-BD2C-7C1ED2A4F0F4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6324-8DB3-420A-949A-982F931AB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AE0D5-5486-416B-87DD-9E14EB26C818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C99E5-D477-4259-8556-EB7592D67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EEAF7-D888-4CC2-81F2-DF934E786204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1995-ED00-43F0-8A8F-AC3012E25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F7B96-9BC3-4C66-BD72-C58105A67C36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5B3CE-E3BD-4ABA-A09B-E119F1893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A199-7515-4CAA-A49C-70BF5F0625A9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3D41-0348-401C-AF6E-018349AD4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CFB65-7FA1-4401-9BE7-0D30DCC51536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38F8-29FC-41F3-86B5-237830140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895177-5CFE-405C-AF1F-1C393F194C19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214138-ED84-442D-8633-A28F0418E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3" r:id="rId4"/>
    <p:sldLayoutId id="2147483729" r:id="rId5"/>
    <p:sldLayoutId id="2147483724" r:id="rId6"/>
    <p:sldLayoutId id="2147483730" r:id="rId7"/>
    <p:sldLayoutId id="2147483731" r:id="rId8"/>
    <p:sldLayoutId id="2147483732" r:id="rId9"/>
    <p:sldLayoutId id="2147483725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288" y="1700213"/>
            <a:ext cx="7489825" cy="4968875"/>
          </a:xfrm>
          <a:prstGeom prst="rect">
            <a:avLst/>
          </a:prstGeom>
          <a:solidFill>
            <a:srgbClr val="FF6600"/>
          </a:solidFill>
          <a:ln w="698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0" y="0"/>
            <a:ext cx="8243888" cy="1700213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88900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63938" y="3357563"/>
            <a:ext cx="3960812" cy="3095625"/>
          </a:xfrm>
          <a:prstGeom prst="rect">
            <a:avLst/>
          </a:prstGeom>
          <a:solidFill>
            <a:srgbClr val="FFFF00"/>
          </a:solidFill>
          <a:ln w="2063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9750" y="1916113"/>
            <a:ext cx="2520950" cy="1944687"/>
          </a:xfrm>
          <a:prstGeom prst="rect">
            <a:avLst/>
          </a:prstGeom>
          <a:solidFill>
            <a:srgbClr val="FFFF00"/>
          </a:solidFill>
          <a:ln w="1936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580063" y="0"/>
            <a:ext cx="360362" cy="12684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708400" y="404813"/>
            <a:ext cx="1009650" cy="936625"/>
          </a:xfrm>
          <a:prstGeom prst="ellipse">
            <a:avLst/>
          </a:prstGeom>
          <a:solidFill>
            <a:schemeClr val="accent1"/>
          </a:solidFill>
          <a:ln w="60325" cap="rnd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8101013" y="5661025"/>
            <a:ext cx="288925" cy="119697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/>
            </a:endParaRPr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7308850" y="2781300"/>
            <a:ext cx="1835150" cy="2879725"/>
            <a:chOff x="4604" y="1162"/>
            <a:chExt cx="1156" cy="1814"/>
          </a:xfrm>
        </p:grpSpPr>
        <p:sp>
          <p:nvSpPr>
            <p:cNvPr id="11285" name="AutoShape 10"/>
            <p:cNvSpPr>
              <a:spLocks noChangeArrowheads="1"/>
            </p:cNvSpPr>
            <p:nvPr/>
          </p:nvSpPr>
          <p:spPr bwMode="auto">
            <a:xfrm rot="-129665">
              <a:off x="4604" y="2341"/>
              <a:ext cx="1156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Franklin Gothic Book"/>
              </a:endParaRPr>
            </a:p>
          </p:txBody>
        </p:sp>
        <p:sp>
          <p:nvSpPr>
            <p:cNvPr id="11286" name="AutoShape 11"/>
            <p:cNvSpPr>
              <a:spLocks noChangeArrowheads="1"/>
            </p:cNvSpPr>
            <p:nvPr/>
          </p:nvSpPr>
          <p:spPr bwMode="auto">
            <a:xfrm rot="-129665">
              <a:off x="4649" y="1979"/>
              <a:ext cx="1020" cy="635"/>
            </a:xfrm>
            <a:prstGeom prst="triangle">
              <a:avLst>
                <a:gd name="adj" fmla="val 50032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Franklin Gothic Book"/>
              </a:endParaRPr>
            </a:p>
          </p:txBody>
        </p:sp>
        <p:sp>
          <p:nvSpPr>
            <p:cNvPr id="11287" name="AutoShape 12"/>
            <p:cNvSpPr>
              <a:spLocks noChangeArrowheads="1"/>
            </p:cNvSpPr>
            <p:nvPr/>
          </p:nvSpPr>
          <p:spPr bwMode="auto">
            <a:xfrm rot="-129665">
              <a:off x="4740" y="1570"/>
              <a:ext cx="839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Franklin Gothic Book"/>
              </a:endParaRPr>
            </a:p>
          </p:txBody>
        </p:sp>
        <p:sp>
          <p:nvSpPr>
            <p:cNvPr id="11288" name="AutoShape 13"/>
            <p:cNvSpPr>
              <a:spLocks noChangeArrowheads="1"/>
            </p:cNvSpPr>
            <p:nvPr/>
          </p:nvSpPr>
          <p:spPr bwMode="auto">
            <a:xfrm rot="-129665">
              <a:off x="4830" y="1162"/>
              <a:ext cx="612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Franklin Gothic Book"/>
              </a:endParaRPr>
            </a:p>
          </p:txBody>
        </p:sp>
      </p:grpSp>
      <p:grpSp>
        <p:nvGrpSpPr>
          <p:cNvPr id="11274" name="Group 14"/>
          <p:cNvGrpSpPr>
            <a:grpSpLocks/>
          </p:cNvGrpSpPr>
          <p:nvPr/>
        </p:nvGrpSpPr>
        <p:grpSpPr bwMode="auto">
          <a:xfrm>
            <a:off x="7920038" y="-171450"/>
            <a:ext cx="1223962" cy="1268413"/>
            <a:chOff x="4876" y="0"/>
            <a:chExt cx="771" cy="799"/>
          </a:xfrm>
        </p:grpSpPr>
        <p:sp>
          <p:nvSpPr>
            <p:cNvPr id="11277" name="Oval 15"/>
            <p:cNvSpPr>
              <a:spLocks noChangeArrowheads="1"/>
            </p:cNvSpPr>
            <p:nvPr/>
          </p:nvSpPr>
          <p:spPr bwMode="auto">
            <a:xfrm>
              <a:off x="5193" y="119"/>
              <a:ext cx="409" cy="45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Franklin Gothic Book"/>
              </a:endParaRPr>
            </a:p>
          </p:txBody>
        </p:sp>
        <p:sp>
          <p:nvSpPr>
            <p:cNvPr id="11278" name="Line 16"/>
            <p:cNvSpPr>
              <a:spLocks noChangeShapeType="1"/>
            </p:cNvSpPr>
            <p:nvPr/>
          </p:nvSpPr>
          <p:spPr bwMode="auto">
            <a:xfrm flipH="1" flipV="1">
              <a:off x="4876" y="164"/>
              <a:ext cx="317" cy="91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7"/>
            <p:cNvSpPr>
              <a:spLocks noChangeShapeType="1"/>
            </p:cNvSpPr>
            <p:nvPr/>
          </p:nvSpPr>
          <p:spPr bwMode="auto">
            <a:xfrm flipH="1" flipV="1">
              <a:off x="5148" y="0"/>
              <a:ext cx="136" cy="164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18"/>
            <p:cNvSpPr>
              <a:spLocks noChangeShapeType="1"/>
            </p:cNvSpPr>
            <p:nvPr/>
          </p:nvSpPr>
          <p:spPr bwMode="auto">
            <a:xfrm flipH="1">
              <a:off x="4876" y="391"/>
              <a:ext cx="317" cy="45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19"/>
            <p:cNvSpPr>
              <a:spLocks noChangeShapeType="1"/>
            </p:cNvSpPr>
            <p:nvPr/>
          </p:nvSpPr>
          <p:spPr bwMode="auto">
            <a:xfrm flipH="1">
              <a:off x="5012" y="482"/>
              <a:ext cx="227" cy="136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20"/>
            <p:cNvSpPr>
              <a:spLocks noChangeShapeType="1"/>
            </p:cNvSpPr>
            <p:nvPr/>
          </p:nvSpPr>
          <p:spPr bwMode="auto">
            <a:xfrm flipH="1" flipV="1">
              <a:off x="5420" y="572"/>
              <a:ext cx="1" cy="227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21"/>
            <p:cNvSpPr>
              <a:spLocks noChangeShapeType="1"/>
            </p:cNvSpPr>
            <p:nvPr/>
          </p:nvSpPr>
          <p:spPr bwMode="auto">
            <a:xfrm flipV="1">
              <a:off x="5193" y="527"/>
              <a:ext cx="136" cy="227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22"/>
            <p:cNvSpPr>
              <a:spLocks noChangeShapeType="1"/>
            </p:cNvSpPr>
            <p:nvPr/>
          </p:nvSpPr>
          <p:spPr bwMode="auto">
            <a:xfrm flipH="1" flipV="1">
              <a:off x="5511" y="527"/>
              <a:ext cx="136" cy="182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7436" name="Picture 28" descr="992FA0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CE8DD"/>
              </a:clrFrom>
              <a:clrTo>
                <a:srgbClr val="ECE8DD">
                  <a:alpha val="0"/>
                </a:srgbClr>
              </a:clrTo>
            </a:clrChange>
          </a:blip>
          <a:srcRect l="37077" t="59485" r="39430" b="10115"/>
          <a:stretch>
            <a:fillRect/>
          </a:stretch>
        </p:blipFill>
        <p:spPr bwMode="auto">
          <a:xfrm>
            <a:off x="3779838" y="3573463"/>
            <a:ext cx="3529012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7" name="Picture 29" descr="992FA0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7DD"/>
              </a:clrFrom>
              <a:clrTo>
                <a:srgbClr val="EEE7DD">
                  <a:alpha val="0"/>
                </a:srgbClr>
              </a:clrTo>
            </a:clrChange>
          </a:blip>
          <a:srcRect l="38193" t="16907" r="37077" b="50598"/>
          <a:stretch>
            <a:fillRect/>
          </a:stretch>
        </p:blipFill>
        <p:spPr bwMode="auto">
          <a:xfrm>
            <a:off x="755650" y="2060575"/>
            <a:ext cx="208756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3175"/>
            <a:ext cx="9139237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Franklin Gothic Medium</vt:lpstr>
      <vt:lpstr>Franklin Gothic Book</vt:lpstr>
      <vt:lpstr>Wingdings 2</vt:lpstr>
      <vt:lpstr>Calibri</vt:lpstr>
      <vt:lpstr>Трек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2011-09-30T10:02:38Z</dcterms:modified>
</cp:coreProperties>
</file>