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81" autoAdjust="0"/>
  </p:normalViewPr>
  <p:slideViewPr>
    <p:cSldViewPr snapToGrid="0"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7F453B-EFFA-4846-B0F4-E87CE840D8B5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69762-03C4-4966-B66E-4516D8251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BDB2-B5EA-4953-9AA0-07C40E4C45EE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0E5-C3AA-4AA0-84B3-45D53BA1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B33F-EA70-41A7-B3BA-8467CCEDB0B4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BBDE-B4AA-44E3-AF66-CCE58763A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B08D-784A-45A1-BE3F-01F7238C37C0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335C-2DA5-4DAF-A6AA-621B2604E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2988-F7DD-4246-90A8-293F68D36E4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C6AA-6FA0-499D-8D34-371D27BC6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486B-35C3-4384-A53B-0CE8C78D0C67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E639-6507-4C65-AE72-7A2764959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5056-2F3D-4E4A-A22B-28CAE8BF4A7C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06C3-B04B-4C49-BFA8-8E2507A76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1F1E-49FE-4901-A286-1F0CFD4EB835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FF00A-2544-43EB-BF95-47285B0B7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B9DA-4DB2-4838-9E32-45E5D4EA373F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05ED-0E8E-48D5-9326-78F0F3B5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7023-84A4-4E07-8A37-C7B1227852E7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2035-FCCC-43C0-89FF-403ACE9E5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380F-1386-44D8-8177-75BA6429E7B8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2155-084D-470C-BF1F-CF2D5AD6B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0A84-23E8-41B3-B338-025FEAD86B56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6350-FA0C-4363-BBBB-BD02BFC95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2731A49-B69B-4D0C-8AAB-E05F6DB2C8C0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E79F894-F8BE-4E7D-9551-5BA820DE3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6" r:id="rId4"/>
    <p:sldLayoutId id="2147483712" r:id="rId5"/>
    <p:sldLayoutId id="2147483707" r:id="rId6"/>
    <p:sldLayoutId id="2147483713" r:id="rId7"/>
    <p:sldLayoutId id="2147483714" r:id="rId8"/>
    <p:sldLayoutId id="2147483715" r:id="rId9"/>
    <p:sldLayoutId id="2147483708" r:id="rId10"/>
    <p:sldLayoutId id="21474837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57188" y="928688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Times New Roman" pitchFamily="18" charset="0"/>
              </a:rPr>
              <a:t>Музыкально-дидактическая игра «Мамы и детки»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8625" y="2714625"/>
            <a:ext cx="8143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</a:rPr>
              <a:t>Программное содержание: развивать звуковысотный слух, запомнить слова «высокий», низкий.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</a:rPr>
              <a:t>Ход игры: по щелчку появляются мамы или детки животных, воспроизводить низким или высоким голосом звукоподражания.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95288" y="1700213"/>
            <a:ext cx="7489825" cy="4968875"/>
          </a:xfrm>
          <a:prstGeom prst="rect">
            <a:avLst/>
          </a:prstGeom>
          <a:solidFill>
            <a:srgbClr val="993366"/>
          </a:solidFill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0" y="0"/>
            <a:ext cx="8243888" cy="17002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889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3635375" y="3860800"/>
            <a:ext cx="3744913" cy="2447925"/>
          </a:xfrm>
          <a:prstGeom prst="rect">
            <a:avLst/>
          </a:prstGeom>
          <a:solidFill>
            <a:schemeClr val="bg1"/>
          </a:solidFill>
          <a:ln w="2063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971550" y="2205038"/>
            <a:ext cx="2592388" cy="1655762"/>
          </a:xfrm>
          <a:prstGeom prst="rect">
            <a:avLst/>
          </a:prstGeom>
          <a:solidFill>
            <a:schemeClr val="bg1"/>
          </a:solidFill>
          <a:ln w="193675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779838" y="4005263"/>
          <a:ext cx="3959225" cy="2160587"/>
        </p:xfrm>
        <a:graphic>
          <a:graphicData uri="http://schemas.openxmlformats.org/presentationml/2006/ole">
            <p:oleObj spid="_x0000_s1026" name="Document" r:id="rId3" imgW="5267022" imgH="3419519" progId="Word.Document.8">
              <p:embed/>
            </p:oleObj>
          </a:graphicData>
        </a:graphic>
      </p:graphicFrame>
      <p:pic>
        <p:nvPicPr>
          <p:cNvPr id="2058" name="Picture 10" descr="AB0D4E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6DC"/>
              </a:clrFrom>
              <a:clrTo>
                <a:srgbClr val="EDE6DC">
                  <a:alpha val="0"/>
                </a:srgbClr>
              </a:clrTo>
            </a:clrChange>
          </a:blip>
          <a:srcRect l="61542" t="55389" r="9531" b="32811"/>
          <a:stretch>
            <a:fillRect/>
          </a:stretch>
        </p:blipFill>
        <p:spPr bwMode="auto">
          <a:xfrm>
            <a:off x="1042988" y="2276475"/>
            <a:ext cx="23764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5580063" y="0"/>
            <a:ext cx="360362" cy="12684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33" name="Oval 12"/>
          <p:cNvSpPr>
            <a:spLocks noChangeArrowheads="1"/>
          </p:cNvSpPr>
          <p:nvPr/>
        </p:nvSpPr>
        <p:spPr bwMode="auto">
          <a:xfrm>
            <a:off x="3708400" y="404813"/>
            <a:ext cx="1009650" cy="936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8101013" y="5661025"/>
            <a:ext cx="288925" cy="11969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1035" name="Group 30"/>
          <p:cNvGrpSpPr>
            <a:grpSpLocks/>
          </p:cNvGrpSpPr>
          <p:nvPr/>
        </p:nvGrpSpPr>
        <p:grpSpPr bwMode="auto">
          <a:xfrm>
            <a:off x="7308850" y="2781300"/>
            <a:ext cx="1835150" cy="2879725"/>
            <a:chOff x="4604" y="1162"/>
            <a:chExt cx="1156" cy="1814"/>
          </a:xfrm>
        </p:grpSpPr>
        <p:sp>
          <p:nvSpPr>
            <p:cNvPr id="1045" name="AutoShape 19"/>
            <p:cNvSpPr>
              <a:spLocks noChangeArrowheads="1"/>
            </p:cNvSpPr>
            <p:nvPr/>
          </p:nvSpPr>
          <p:spPr bwMode="auto">
            <a:xfrm rot="-129665">
              <a:off x="4604" y="2341"/>
              <a:ext cx="1156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046" name="AutoShape 27"/>
            <p:cNvSpPr>
              <a:spLocks noChangeArrowheads="1"/>
            </p:cNvSpPr>
            <p:nvPr/>
          </p:nvSpPr>
          <p:spPr bwMode="auto">
            <a:xfrm rot="-129665">
              <a:off x="4649" y="1979"/>
              <a:ext cx="1020" cy="635"/>
            </a:xfrm>
            <a:prstGeom prst="triangle">
              <a:avLst>
                <a:gd name="adj" fmla="val 5003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047" name="AutoShape 28"/>
            <p:cNvSpPr>
              <a:spLocks noChangeArrowheads="1"/>
            </p:cNvSpPr>
            <p:nvPr/>
          </p:nvSpPr>
          <p:spPr bwMode="auto">
            <a:xfrm rot="-129665">
              <a:off x="4740" y="1570"/>
              <a:ext cx="839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048" name="AutoShape 29"/>
            <p:cNvSpPr>
              <a:spLocks noChangeArrowheads="1"/>
            </p:cNvSpPr>
            <p:nvPr/>
          </p:nvSpPr>
          <p:spPr bwMode="auto">
            <a:xfrm rot="-129665">
              <a:off x="4830" y="1162"/>
              <a:ext cx="61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1036" name="Group 31"/>
          <p:cNvGrpSpPr>
            <a:grpSpLocks/>
          </p:cNvGrpSpPr>
          <p:nvPr/>
        </p:nvGrpSpPr>
        <p:grpSpPr bwMode="auto">
          <a:xfrm>
            <a:off x="7920038" y="-171450"/>
            <a:ext cx="1223962" cy="1268413"/>
            <a:chOff x="4876" y="0"/>
            <a:chExt cx="771" cy="799"/>
          </a:xfrm>
        </p:grpSpPr>
        <p:sp>
          <p:nvSpPr>
            <p:cNvPr id="1037" name="Oval 32"/>
            <p:cNvSpPr>
              <a:spLocks noChangeArrowheads="1"/>
            </p:cNvSpPr>
            <p:nvPr/>
          </p:nvSpPr>
          <p:spPr bwMode="auto">
            <a:xfrm>
              <a:off x="5193" y="119"/>
              <a:ext cx="409" cy="45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038" name="Line 33"/>
            <p:cNvSpPr>
              <a:spLocks noChangeShapeType="1"/>
            </p:cNvSpPr>
            <p:nvPr/>
          </p:nvSpPr>
          <p:spPr bwMode="auto">
            <a:xfrm flipH="1" flipV="1">
              <a:off x="4876" y="164"/>
              <a:ext cx="317" cy="91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Line 34"/>
            <p:cNvSpPr>
              <a:spLocks noChangeShapeType="1"/>
            </p:cNvSpPr>
            <p:nvPr/>
          </p:nvSpPr>
          <p:spPr bwMode="auto">
            <a:xfrm flipH="1" flipV="1">
              <a:off x="5148" y="0"/>
              <a:ext cx="136" cy="164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Line 35"/>
            <p:cNvSpPr>
              <a:spLocks noChangeShapeType="1"/>
            </p:cNvSpPr>
            <p:nvPr/>
          </p:nvSpPr>
          <p:spPr bwMode="auto">
            <a:xfrm flipH="1">
              <a:off x="4876" y="391"/>
              <a:ext cx="317" cy="4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Line 36"/>
            <p:cNvSpPr>
              <a:spLocks noChangeShapeType="1"/>
            </p:cNvSpPr>
            <p:nvPr/>
          </p:nvSpPr>
          <p:spPr bwMode="auto">
            <a:xfrm flipH="1">
              <a:off x="5012" y="482"/>
              <a:ext cx="227" cy="13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Line 37"/>
            <p:cNvSpPr>
              <a:spLocks noChangeShapeType="1"/>
            </p:cNvSpPr>
            <p:nvPr/>
          </p:nvSpPr>
          <p:spPr bwMode="auto">
            <a:xfrm flipH="1" flipV="1">
              <a:off x="5420" y="572"/>
              <a:ext cx="1" cy="227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Line 38"/>
            <p:cNvSpPr>
              <a:spLocks noChangeShapeType="1"/>
            </p:cNvSpPr>
            <p:nvPr/>
          </p:nvSpPr>
          <p:spPr bwMode="auto">
            <a:xfrm flipV="1">
              <a:off x="5193" y="527"/>
              <a:ext cx="136" cy="227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39"/>
            <p:cNvSpPr>
              <a:spLocks noChangeShapeType="1"/>
            </p:cNvSpPr>
            <p:nvPr/>
          </p:nvSpPr>
          <p:spPr bwMode="auto">
            <a:xfrm flipH="1" flipV="1">
              <a:off x="5511" y="527"/>
              <a:ext cx="136" cy="1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39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Constantia</vt:lpstr>
      <vt:lpstr>Трек</vt:lpstr>
      <vt:lpstr>Документ Microsoft Office Word 97 - 2003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2011-09-29T13:22:10Z</dcterms:created>
  <dcterms:modified xsi:type="dcterms:W3CDTF">2011-09-30T10:01:57Z</dcterms:modified>
</cp:coreProperties>
</file>