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8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5905D-CBF1-49CD-B283-DD651DC67C0E}" type="datetimeFigureOut">
              <a:rPr lang="ru-RU"/>
              <a:pPr>
                <a:defRPr/>
              </a:pPr>
              <a:t>30.09.2011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F9185-09A2-4DC1-ACD5-4319B5E3DD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E1329-FA5E-4AE6-B93F-5A40F345211A}" type="datetimeFigureOut">
              <a:rPr lang="ru-RU"/>
              <a:pPr>
                <a:defRPr/>
              </a:pPr>
              <a:t>30.09.2011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41931-4C11-40A7-982C-AACCC5898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58D01-6782-48B5-830B-FBBA119D5868}" type="datetimeFigureOut">
              <a:rPr lang="ru-RU"/>
              <a:pPr>
                <a:defRPr/>
              </a:pPr>
              <a:t>30.09.2011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312C1-107A-40C6-990E-53D9518AFD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FD665-81B2-408A-879C-2F5FDC000C00}" type="datetimeFigureOut">
              <a:rPr lang="ru-RU"/>
              <a:pPr>
                <a:defRPr/>
              </a:pPr>
              <a:t>30.09.2011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865A4-1DCE-49D5-B53C-5D4821D3D3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E4B8F-9BB1-4315-9748-A5CCA5A3242B}" type="datetimeFigureOut">
              <a:rPr lang="ru-RU"/>
              <a:pPr>
                <a:defRPr/>
              </a:pPr>
              <a:t>30.09.2011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2BCF5-72D9-4A3D-A3A1-1A35E4381D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575CA-D6C4-4DF7-8C79-00F6B288DE3D}" type="datetimeFigureOut">
              <a:rPr lang="ru-RU"/>
              <a:pPr>
                <a:defRPr/>
              </a:pPr>
              <a:t>30.09.2011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EA1B4-B9E6-4C81-9C65-1BAFCEE460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A3841-292B-485B-9E45-95741670FFF0}" type="datetimeFigureOut">
              <a:rPr lang="ru-RU"/>
              <a:pPr>
                <a:defRPr/>
              </a:pPr>
              <a:t>30.09.2011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5D0F5-D955-43D1-8E89-9C10FCFA66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4A0B8-9CD9-4F5D-BCA4-3C1984DCA88A}" type="datetimeFigureOut">
              <a:rPr lang="ru-RU"/>
              <a:pPr>
                <a:defRPr/>
              </a:pPr>
              <a:t>30.09.2011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88446-6306-434A-97DC-341D98D39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80A1C-2298-4E71-A539-AEA49D041CCA}" type="datetimeFigureOut">
              <a:rPr lang="ru-RU"/>
              <a:pPr>
                <a:defRPr/>
              </a:pPr>
              <a:t>30.09.2011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243FD-1E41-4D1F-AEEA-036F98B406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D1216-A9A3-4412-B22C-D2552A27B524}" type="datetimeFigureOut">
              <a:rPr lang="ru-RU"/>
              <a:pPr>
                <a:defRPr/>
              </a:pPr>
              <a:t>30.09.2011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F8C9E-4D09-41E5-AEC6-046E44EA76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2CDE-8C1A-4131-9AD3-44AFD8B5095D}" type="datetimeFigureOut">
              <a:rPr lang="ru-RU"/>
              <a:pPr>
                <a:defRPr/>
              </a:pPr>
              <a:t>30.09.2011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5D6BC-96ED-474A-B12B-ABE9099BC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C5098D55-6737-4148-B196-47B3D1CB35B6}" type="datetimeFigureOut">
              <a:rPr lang="ru-RU"/>
              <a:pPr>
                <a:defRPr/>
              </a:pPr>
              <a:t>30.09.2011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BF04ACD-4224-4A2C-958D-9638411001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0" r:id="rId4"/>
    <p:sldLayoutId id="2147483686" r:id="rId5"/>
    <p:sldLayoutId id="2147483681" r:id="rId6"/>
    <p:sldLayoutId id="2147483687" r:id="rId7"/>
    <p:sldLayoutId id="2147483688" r:id="rId8"/>
    <p:sldLayoutId id="2147483689" r:id="rId9"/>
    <p:sldLayoutId id="2147483682" r:id="rId10"/>
    <p:sldLayoutId id="214748369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95288" y="1700213"/>
            <a:ext cx="7489825" cy="4968875"/>
          </a:xfrm>
          <a:prstGeom prst="rect">
            <a:avLst/>
          </a:prstGeom>
          <a:solidFill>
            <a:srgbClr val="00FF00"/>
          </a:solidFill>
          <a:ln w="6985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0" y="0"/>
            <a:ext cx="8243888" cy="1700213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889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708400" y="3860800"/>
            <a:ext cx="3744913" cy="2447925"/>
          </a:xfrm>
          <a:prstGeom prst="rect">
            <a:avLst/>
          </a:prstGeom>
          <a:solidFill>
            <a:schemeClr val="bg1"/>
          </a:solidFill>
          <a:ln w="206375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971550" y="2205038"/>
            <a:ext cx="2592388" cy="16557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3675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5580063" y="0"/>
            <a:ext cx="360362" cy="126841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3708400" y="404813"/>
            <a:ext cx="1009650" cy="9366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8101013" y="5661025"/>
            <a:ext cx="288925" cy="1196975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pSp>
        <p:nvGrpSpPr>
          <p:cNvPr id="11273" name="Group 9"/>
          <p:cNvGrpSpPr>
            <a:grpSpLocks/>
          </p:cNvGrpSpPr>
          <p:nvPr/>
        </p:nvGrpSpPr>
        <p:grpSpPr bwMode="auto">
          <a:xfrm>
            <a:off x="7308850" y="2781300"/>
            <a:ext cx="1835150" cy="2879725"/>
            <a:chOff x="4604" y="1162"/>
            <a:chExt cx="1156" cy="1814"/>
          </a:xfrm>
        </p:grpSpPr>
        <p:sp>
          <p:nvSpPr>
            <p:cNvPr id="11287" name="AutoShape 10"/>
            <p:cNvSpPr>
              <a:spLocks noChangeArrowheads="1"/>
            </p:cNvSpPr>
            <p:nvPr/>
          </p:nvSpPr>
          <p:spPr bwMode="auto">
            <a:xfrm rot="-129665">
              <a:off x="4604" y="2341"/>
              <a:ext cx="1156" cy="635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1288" name="AutoShape 11"/>
            <p:cNvSpPr>
              <a:spLocks noChangeArrowheads="1"/>
            </p:cNvSpPr>
            <p:nvPr/>
          </p:nvSpPr>
          <p:spPr bwMode="auto">
            <a:xfrm rot="-129665">
              <a:off x="4649" y="1979"/>
              <a:ext cx="1020" cy="635"/>
            </a:xfrm>
            <a:prstGeom prst="triangle">
              <a:avLst>
                <a:gd name="adj" fmla="val 50032"/>
              </a:avLst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1289" name="AutoShape 12"/>
            <p:cNvSpPr>
              <a:spLocks noChangeArrowheads="1"/>
            </p:cNvSpPr>
            <p:nvPr/>
          </p:nvSpPr>
          <p:spPr bwMode="auto">
            <a:xfrm rot="-129665">
              <a:off x="4740" y="1570"/>
              <a:ext cx="839" cy="635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1290" name="AutoShape 13"/>
            <p:cNvSpPr>
              <a:spLocks noChangeArrowheads="1"/>
            </p:cNvSpPr>
            <p:nvPr/>
          </p:nvSpPr>
          <p:spPr bwMode="auto">
            <a:xfrm rot="-129665">
              <a:off x="4830" y="1162"/>
              <a:ext cx="612" cy="635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grpSp>
        <p:nvGrpSpPr>
          <p:cNvPr id="11274" name="Group 16"/>
          <p:cNvGrpSpPr>
            <a:grpSpLocks/>
          </p:cNvGrpSpPr>
          <p:nvPr/>
        </p:nvGrpSpPr>
        <p:grpSpPr bwMode="auto">
          <a:xfrm>
            <a:off x="7920038" y="-171450"/>
            <a:ext cx="1223962" cy="1268413"/>
            <a:chOff x="4876" y="0"/>
            <a:chExt cx="771" cy="799"/>
          </a:xfrm>
        </p:grpSpPr>
        <p:sp>
          <p:nvSpPr>
            <p:cNvPr id="11279" name="Oval 17"/>
            <p:cNvSpPr>
              <a:spLocks noChangeArrowheads="1"/>
            </p:cNvSpPr>
            <p:nvPr/>
          </p:nvSpPr>
          <p:spPr bwMode="auto">
            <a:xfrm>
              <a:off x="5193" y="119"/>
              <a:ext cx="409" cy="453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11280" name="Line 18"/>
            <p:cNvSpPr>
              <a:spLocks noChangeShapeType="1"/>
            </p:cNvSpPr>
            <p:nvPr/>
          </p:nvSpPr>
          <p:spPr bwMode="auto">
            <a:xfrm flipH="1" flipV="1">
              <a:off x="4876" y="164"/>
              <a:ext cx="317" cy="91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Line 19"/>
            <p:cNvSpPr>
              <a:spLocks noChangeShapeType="1"/>
            </p:cNvSpPr>
            <p:nvPr/>
          </p:nvSpPr>
          <p:spPr bwMode="auto">
            <a:xfrm flipH="1" flipV="1">
              <a:off x="5148" y="0"/>
              <a:ext cx="136" cy="164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Line 20"/>
            <p:cNvSpPr>
              <a:spLocks noChangeShapeType="1"/>
            </p:cNvSpPr>
            <p:nvPr/>
          </p:nvSpPr>
          <p:spPr bwMode="auto">
            <a:xfrm flipH="1">
              <a:off x="4876" y="391"/>
              <a:ext cx="317" cy="45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Line 21"/>
            <p:cNvSpPr>
              <a:spLocks noChangeShapeType="1"/>
            </p:cNvSpPr>
            <p:nvPr/>
          </p:nvSpPr>
          <p:spPr bwMode="auto">
            <a:xfrm flipH="1">
              <a:off x="5012" y="482"/>
              <a:ext cx="227" cy="136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Line 22"/>
            <p:cNvSpPr>
              <a:spLocks noChangeShapeType="1"/>
            </p:cNvSpPr>
            <p:nvPr/>
          </p:nvSpPr>
          <p:spPr bwMode="auto">
            <a:xfrm flipH="1" flipV="1">
              <a:off x="5420" y="572"/>
              <a:ext cx="1" cy="227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5" name="Line 23"/>
            <p:cNvSpPr>
              <a:spLocks noChangeShapeType="1"/>
            </p:cNvSpPr>
            <p:nvPr/>
          </p:nvSpPr>
          <p:spPr bwMode="auto">
            <a:xfrm flipV="1">
              <a:off x="5193" y="527"/>
              <a:ext cx="136" cy="227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6" name="Line 24"/>
            <p:cNvSpPr>
              <a:spLocks noChangeShapeType="1"/>
            </p:cNvSpPr>
            <p:nvPr/>
          </p:nvSpPr>
          <p:spPr bwMode="auto">
            <a:xfrm flipH="1" flipV="1">
              <a:off x="5511" y="527"/>
              <a:ext cx="136" cy="182"/>
            </a:xfrm>
            <a:prstGeom prst="line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995738" y="4005263"/>
            <a:ext cx="3097212" cy="2000250"/>
            <a:chOff x="2517" y="2523"/>
            <a:chExt cx="1951" cy="1260"/>
          </a:xfrm>
        </p:grpSpPr>
        <p:pic>
          <p:nvPicPr>
            <p:cNvPr id="11277" name="Picture 26" descr="992FA09"/>
            <p:cNvPicPr>
              <a:picLocks noChangeAspect="1" noChangeArrowheads="1"/>
            </p:cNvPicPr>
            <p:nvPr/>
          </p:nvPicPr>
          <p:blipFill>
            <a:blip r:embed="rId2" cstate="print"/>
            <a:srcRect l="56749" t="6155" r="4742" b="74095"/>
            <a:stretch>
              <a:fillRect/>
            </a:stretch>
          </p:blipFill>
          <p:spPr bwMode="auto">
            <a:xfrm flipV="1">
              <a:off x="2517" y="2523"/>
              <a:ext cx="1951" cy="1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8" name="Oval 27"/>
            <p:cNvSpPr>
              <a:spLocks noChangeArrowheads="1"/>
            </p:cNvSpPr>
            <p:nvPr/>
          </p:nvSpPr>
          <p:spPr bwMode="auto">
            <a:xfrm>
              <a:off x="3243" y="2523"/>
              <a:ext cx="1043" cy="91"/>
            </a:xfrm>
            <a:prstGeom prst="ellipse">
              <a:avLst/>
            </a:pr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libri" pitchFamily="34" charset="0"/>
              </a:endParaRPr>
            </a:p>
          </p:txBody>
        </p:sp>
      </p:grpSp>
      <p:pic>
        <p:nvPicPr>
          <p:cNvPr id="16412" name="Picture 28" descr="992FA09"/>
          <p:cNvPicPr>
            <a:picLocks noChangeAspect="1" noChangeArrowheads="1"/>
          </p:cNvPicPr>
          <p:nvPr/>
        </p:nvPicPr>
        <p:blipFill>
          <a:blip r:embed="rId3" cstate="print"/>
          <a:srcRect l="8630" t="67607" r="72842" b="4015"/>
          <a:stretch>
            <a:fillRect/>
          </a:stretch>
        </p:blipFill>
        <p:spPr bwMode="auto">
          <a:xfrm>
            <a:off x="1331913" y="2349500"/>
            <a:ext cx="1717675" cy="136525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3" y="3175"/>
            <a:ext cx="9139237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</TotalTime>
  <Words>0</Words>
  <PresentationFormat>Экран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Franklin Gothic Medium</vt:lpstr>
      <vt:lpstr>Franklin Gothic Book</vt:lpstr>
      <vt:lpstr>Wingdings 2</vt:lpstr>
      <vt:lpstr>Calibri</vt:lpstr>
      <vt:lpstr>Трек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</cp:revision>
  <dcterms:modified xsi:type="dcterms:W3CDTF">2011-09-30T10:02:25Z</dcterms:modified>
</cp:coreProperties>
</file>