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63" r:id="rId5"/>
    <p:sldId id="264" r:id="rId6"/>
    <p:sldId id="260" r:id="rId7"/>
    <p:sldId id="265" r:id="rId8"/>
    <p:sldId id="261" r:id="rId9"/>
    <p:sldId id="266" r:id="rId10"/>
    <p:sldId id="268" r:id="rId11"/>
    <p:sldId id="269" r:id="rId12"/>
    <p:sldId id="267" r:id="rId13"/>
    <p:sldId id="272" r:id="rId14"/>
    <p:sldId id="270" r:id="rId15"/>
    <p:sldId id="271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2.bp.blogspot.com/_XuTQI-8Rm2M/TB4uEO-tXiI/AAAAAAAACoM/nokd8ONXp7I/s1600/%D0%BF%D1%80%D1%8F%D0%BC%D0%BE%D1%83%D0%B3%D0%BE%D0%BB%D1%8C%D0%BD%D0%B8%D0%BA.jpg" TargetMode="External"/><Relationship Id="rId13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12" Type="http://schemas.openxmlformats.org/officeDocument/2006/relationships/hyperlink" Target="http://4.bp.blogspot.com/_XuTQI-8Rm2M/TB4uEo_RbII/AAAAAAAACoU/52wkYn2Zer0/s1600/%D1%80%D0%BE%D0%BC%D0%B1.jpg" TargetMode="External"/><Relationship Id="rId2" Type="http://schemas.openxmlformats.org/officeDocument/2006/relationships/hyperlink" Target="http://3.bp.blogspot.com/_XuTQI-8Rm2M/TB4uWjhM3tI/AAAAAAAACoc/7lPYj_J__3g/s1600/%D1%82%D1%80%D0%B5%D1%83%D0%B3%D0%BE%D0%BB%D1%8C%D0%BD%D0%B8%D0%BA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2.bp.blogspot.com/_XuTQI-8Rm2M/TB4uDj7nv4I/AAAAAAAACn8/donZ0vGFEY4/s1600/%D0%BA%D1%80%D1%83%D0%B3.jpg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0" Type="http://schemas.openxmlformats.org/officeDocument/2006/relationships/hyperlink" Target="http://2.bp.blogspot.com/_XuTQI-8Rm2M/TB4uD0WWvEI/AAAAAAAACoE/9wnR7YQ7ZjA/s1600/%D0%BE%D0%B2%D0%B0%D0%BB.jpg" TargetMode="External"/><Relationship Id="rId4" Type="http://schemas.openxmlformats.org/officeDocument/2006/relationships/hyperlink" Target="http://2.bp.blogspot.com/_XuTQI-8Rm2M/TB4uC-Aqr3I/AAAAAAAACn0/GBnjt0fc6As/s1600/%D0%BA%D0%B2%D0%B0%D0%B4%D1%80%D0%B0%D1%82.jpg" TargetMode="External"/><Relationship Id="rId9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3.bp.blogspot.com/_XuTQI-8Rm2M/TB4uWjhM3tI/AAAAAAAACoc/7lPYj_J__3g/s1600/%D1%82%D1%80%D0%B5%D1%83%D0%B3%D0%BE%D0%BB%D1%8C%D0%BD%D0%B8%D0%BA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2.bp.blogspot.com/_XuTQI-8Rm2M/TB4uDj7nv4I/AAAAAAAACn8/donZ0vGFEY4/s1600/%D0%BA%D1%80%D1%83%D0%B3.jpg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2.bp.blogspot.com/_XuTQI-8Rm2M/TB4uC-Aqr3I/AAAAAAAACn0/GBnjt0fc6As/s1600/%D0%BA%D0%B2%D0%B0%D0%B4%D1%80%D0%B0%D1%82.j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hyperlink" Target="http://2.bp.blogspot.com/_XuTQI-8Rm2M/TB4uC-Aqr3I/AAAAAAAACn0/GBnjt0fc6As/s1600/%D0%BA%D0%B2%D0%B0%D0%B4%D1%80%D0%B0%D1%82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2.bp.blogspot.com/_XuTQI-8Rm2M/TB4uD0WWvEI/AAAAAAAACoE/9wnR7YQ7ZjA/s1600/%D0%BE%D0%B2%D0%B0%D0%BB.jpg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2.bp.blogspot.com/_XuTQI-8Rm2M/TB4uDj7nv4I/AAAAAAAACn8/donZ0vGFEY4/s1600/%D0%BA%D1%80%D1%83%D0%B3.jpg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1.bp.blogspot.com/_XuTQI-8Rm2M/TIeAP5cYRdI/AAAAAAAAEg8/NCqCEHwN2lc/s1600/%D1%87%D0%B5%D1%82%D1%8B%D1%80%D0%B5.jpg" TargetMode="External"/><Relationship Id="rId13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12" Type="http://schemas.openxmlformats.org/officeDocument/2006/relationships/hyperlink" Target="http://4.bp.blogspot.com/_XuTQI-8Rm2M/TIeAXLfK27I/AAAAAAAAEhM/VQjdBHe0mwc/s1600/%D1%88%D0%B5%D1%81%D1%82%D1%8C.jpg" TargetMode="External"/><Relationship Id="rId2" Type="http://schemas.openxmlformats.org/officeDocument/2006/relationships/hyperlink" Target="http://3.bp.blogspot.com/_XuTQI-8Rm2M/TIeAFem0GQI/AAAAAAAAEgk/GFF3FDFymAw/s1600/%D0%BE%D0%B4%D0%B8%D0%BD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3.bp.blogspot.com/_XuTQI-8Rm2M/TIeAMZdE-OI/AAAAAAAAEg0/JaxYXtwdY0c/s1600/%D1%82%D1%80%D0%B8.jpg" TargetMode="External"/><Relationship Id="rId11" Type="http://schemas.openxmlformats.org/officeDocument/2006/relationships/image" Target="../media/image12.jpeg"/><Relationship Id="rId5" Type="http://schemas.openxmlformats.org/officeDocument/2006/relationships/image" Target="../media/image9.jpeg"/><Relationship Id="rId10" Type="http://schemas.openxmlformats.org/officeDocument/2006/relationships/hyperlink" Target="http://2.bp.blogspot.com/_XuTQI-8Rm2M/TIeATzRdHmI/AAAAAAAAEhE/299r3St-kpw/s1600/%D0%BF%D1%8F%D1%82%D1%8C.jpg" TargetMode="External"/><Relationship Id="rId4" Type="http://schemas.openxmlformats.org/officeDocument/2006/relationships/hyperlink" Target="http://1.bp.blogspot.com/_XuTQI-8Rm2M/TIeAI44AdZI/AAAAAAAAEgs/MILyhyZoEI8/s1600/%D0%B4%D0%B2%D0%B0.jpg" TargetMode="External"/><Relationship Id="rId9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1.bp.blogspot.com/_XuTQI-8Rm2M/TIeAP5cYRdI/AAAAAAAAEg8/NCqCEHwN2lc/s1600/%D1%87%D0%B5%D1%82%D1%8B%D1%80%D0%B5.jpg" TargetMode="External"/><Relationship Id="rId13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12" Type="http://schemas.openxmlformats.org/officeDocument/2006/relationships/hyperlink" Target="http://4.bp.blogspot.com/_XuTQI-8Rm2M/TIeAXLfK27I/AAAAAAAAEhM/VQjdBHe0mwc/s1600/%D1%88%D0%B5%D1%81%D1%82%D1%8C.jpg" TargetMode="External"/><Relationship Id="rId2" Type="http://schemas.openxmlformats.org/officeDocument/2006/relationships/hyperlink" Target="http://3.bp.blogspot.com/_XuTQI-8Rm2M/TIeAFem0GQI/AAAAAAAAEgk/GFF3FDFymAw/s1600/%D0%BE%D0%B4%D0%B8%D0%BD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3.bp.blogspot.com/_XuTQI-8Rm2M/TIeAMZdE-OI/AAAAAAAAEg0/JaxYXtwdY0c/s1600/%D1%82%D1%80%D0%B8.jpg" TargetMode="External"/><Relationship Id="rId11" Type="http://schemas.openxmlformats.org/officeDocument/2006/relationships/image" Target="../media/image12.jpeg"/><Relationship Id="rId5" Type="http://schemas.openxmlformats.org/officeDocument/2006/relationships/image" Target="../media/image9.jpeg"/><Relationship Id="rId10" Type="http://schemas.openxmlformats.org/officeDocument/2006/relationships/hyperlink" Target="http://2.bp.blogspot.com/_XuTQI-8Rm2M/TIeATzRdHmI/AAAAAAAAEhE/299r3St-kpw/s1600/%D0%BF%D1%8F%D1%82%D1%8C.jpg" TargetMode="External"/><Relationship Id="rId4" Type="http://schemas.openxmlformats.org/officeDocument/2006/relationships/hyperlink" Target="http://1.bp.blogspot.com/_XuTQI-8Rm2M/TIeAI44AdZI/AAAAAAAAEgs/MILyhyZoEI8/s1600/%D0%B4%D0%B2%D0%B0.jpg" TargetMode="External"/><Relationship Id="rId9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1.bp.blogspot.com/_XuTQI-8Rm2M/TIeAI44AdZI/AAAAAAAAEgs/MILyhyZoEI8/s1600/%D0%B4%D0%B2%D0%B0.jpg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3.bp.blogspot.com/_XuTQI-8Rm2M/TIeAFem0GQI/AAAAAAAAEgk/GFF3FDFymAw/s1600/%D0%BE%D0%B4%D0%B8%D0%BD.jpg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2.bp.blogspot.com/_XuTQI-8Rm2M/TB4uDj7nv4I/AAAAAAAACn8/donZ0vGFEY4/s1600/%D0%BA%D1%80%D1%83%D0%B3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2.bp.blogspot.com/_XuTQI-8Rm2M/TB4uC-Aqr3I/AAAAAAAACn0/GBnjt0fc6As/s1600/%D0%BA%D0%B2%D0%B0%D0%B4%D1%80%D0%B0%D1%82.jpg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2.bp.blogspot.com/_XuTQI-8Rm2M/TB4uDj7nv4I/AAAAAAAACn8/donZ0vGFEY4/s1600/%D0%BA%D1%80%D1%83%D0%B3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2.bp.blogspot.com/_XuTQI-8Rm2M/TB4uC-Aqr3I/AAAAAAAACn0/GBnjt0fc6As/s1600/%D0%BA%D0%B2%D0%B0%D0%B4%D1%80%D0%B0%D1%82.jpg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3.bp.blogspot.com/_XuTQI-8Rm2M/TB4uWjhM3tI/AAAAAAAACoc/7lPYj_J__3g/s1600/%D1%82%D1%80%D0%B5%D1%83%D0%B3%D0%BE%D0%BB%D1%8C%D0%BD%D0%B8%D0%BA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://2.bp.blogspot.com/_XuTQI-8Rm2M/TB4uDj7nv4I/AAAAAAAACn8/donZ0vGFEY4/s1600/%D0%BA%D1%80%D1%83%D0%B3.jpg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3.bp.blogspot.com/_XuTQI-8Rm2M/TB4uWjhM3tI/AAAAAAAACoc/7lPYj_J__3g/s1600/%D1%82%D1%80%D0%B5%D1%83%D0%B3%D0%BE%D0%BB%D1%8C%D0%BD%D0%B8%D0%BA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://2.bp.blogspot.com/_XuTQI-8Rm2M/TB4uDj7nv4I/AAAAAAAACn8/donZ0vGFEY4/s1600/%D0%BA%D1%80%D1%83%D0%B3.jp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2.bp.blogspot.com/_XuTQI-8Rm2M/TB4uD0WWvEI/AAAAAAAACoE/9wnR7YQ7ZjA/s1600/%D0%BE%D0%B2%D0%B0%D0%BB.jpg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hyperlink" Target="http://3.bp.blogspot.com/_XuTQI-8Rm2M/TB4uWjhM3tI/AAAAAAAACoc/7lPYj_J__3g/s1600/%D1%82%D1%80%D0%B5%D1%83%D0%B3%D0%BE%D0%BB%D1%8C%D0%BD%D0%B8%D0%BA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2.bp.blogspot.com/_XuTQI-8Rm2M/TB4uEO-tXiI/AAAAAAAACoM/nokd8ONXp7I/s1600/%D0%BF%D1%80%D1%8F%D0%BC%D0%BE%D1%83%D0%B3%D0%BE%D0%BB%D1%8C%D0%BD%D0%B8%D0%BA.jpg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4.jpeg"/><Relationship Id="rId10" Type="http://schemas.openxmlformats.org/officeDocument/2006/relationships/hyperlink" Target="http://4.bp.blogspot.com/_XuTQI-8Rm2M/TB4uEo_RbII/AAAAAAAACoU/52wkYn2Zer0/s1600/%D1%80%D0%BE%D0%BC%D0%B1.jpg" TargetMode="External"/><Relationship Id="rId4" Type="http://schemas.openxmlformats.org/officeDocument/2006/relationships/hyperlink" Target="http://2.bp.blogspot.com/_XuTQI-8Rm2M/TB4uDj7nv4I/AAAAAAAACn8/donZ0vGFEY4/s1600/%D0%BA%D1%80%D1%83%D0%B3.jpg" TargetMode="External"/><Relationship Id="rId9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2.bp.blogspot.com/_XuTQI-8Rm2M/TB4uEO-tXiI/AAAAAAAACoM/nokd8ONXp7I/s1600/%D0%BF%D1%80%D1%8F%D0%BC%D0%BE%D1%83%D0%B3%D0%BE%D0%BB%D1%8C%D0%BD%D0%B8%D0%BA.jpg" TargetMode="External"/><Relationship Id="rId13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12" Type="http://schemas.openxmlformats.org/officeDocument/2006/relationships/hyperlink" Target="http://4.bp.blogspot.com/_XuTQI-8Rm2M/TB4uEo_RbII/AAAAAAAACoU/52wkYn2Zer0/s1600/%D1%80%D0%BE%D0%BC%D0%B1.jpg" TargetMode="External"/><Relationship Id="rId2" Type="http://schemas.openxmlformats.org/officeDocument/2006/relationships/hyperlink" Target="http://3.bp.blogspot.com/_XuTQI-8Rm2M/TB4uWjhM3tI/AAAAAAAACoc/7lPYj_J__3g/s1600/%D1%82%D1%80%D0%B5%D1%83%D0%B3%D0%BE%D0%BB%D1%8C%D0%BD%D0%B8%D0%BA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2.bp.blogspot.com/_XuTQI-8Rm2M/TB4uDj7nv4I/AAAAAAAACn8/donZ0vGFEY4/s1600/%D0%BA%D1%80%D1%83%D0%B3.jpg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0" Type="http://schemas.openxmlformats.org/officeDocument/2006/relationships/hyperlink" Target="http://2.bp.blogspot.com/_XuTQI-8Rm2M/TB4uD0WWvEI/AAAAAAAACoE/9wnR7YQ7ZjA/s1600/%D0%BE%D0%B2%D0%B0%D0%BB.jpg" TargetMode="External"/><Relationship Id="rId4" Type="http://schemas.openxmlformats.org/officeDocument/2006/relationships/hyperlink" Target="http://2.bp.blogspot.com/_XuTQI-8Rm2M/TB4uC-Aqr3I/AAAAAAAACn0/GBnjt0fc6As/s1600/%D0%BA%D0%B2%D0%B0%D0%B4%D1%80%D0%B0%D1%82.jpg" TargetMode="External"/><Relationship Id="rId9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2.bp.blogspot.com/_XuTQI-8Rm2M/TB4uD0WWvEI/AAAAAAAACoE/9wnR7YQ7ZjA/s1600/%D0%BE%D0%B2%D0%B0%D0%BB.jpg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hyperlink" Target="http://3.bp.blogspot.com/_XuTQI-8Rm2M/TB4uWjhM3tI/AAAAAAAACoc/7lPYj_J__3g/s1600/%D1%82%D1%80%D0%B5%D1%83%D0%B3%D0%BE%D0%BB%D1%8C%D0%BD%D0%B8%D0%BA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2.bp.blogspot.com/_XuTQI-8Rm2M/TB4uEO-tXiI/AAAAAAAACoM/nokd8ONXp7I/s1600/%D0%BF%D1%80%D1%8F%D0%BC%D0%BE%D1%83%D0%B3%D0%BE%D0%BB%D1%8C%D0%BD%D0%B8%D0%BA.jpg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0" Type="http://schemas.openxmlformats.org/officeDocument/2006/relationships/hyperlink" Target="http://4.bp.blogspot.com/_XuTQI-8Rm2M/TB4uEo_RbII/AAAAAAAACoU/52wkYn2Zer0/s1600/%D1%80%D0%BE%D0%BC%D0%B1.jpg" TargetMode="External"/><Relationship Id="rId4" Type="http://schemas.openxmlformats.org/officeDocument/2006/relationships/hyperlink" Target="http://2.bp.blogspot.com/_XuTQI-8Rm2M/TB4uC-Aqr3I/AAAAAAAACn0/GBnjt0fc6As/s1600/%D0%BA%D0%B2%D0%B0%D0%B4%D1%80%D0%B0%D1%82.jpg" TargetMode="External"/><Relationship Id="rId9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2.bp.blogspot.com/_XuTQI-8Rm2M/TB4uEO-tXiI/AAAAAAAACoM/nokd8ONXp7I/s1600/%D0%BF%D1%80%D1%8F%D0%BC%D0%BE%D1%83%D0%B3%D0%BE%D0%BB%D1%8C%D0%BD%D0%B8%D0%BA.jpg" TargetMode="External"/><Relationship Id="rId13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12" Type="http://schemas.openxmlformats.org/officeDocument/2006/relationships/hyperlink" Target="http://4.bp.blogspot.com/_XuTQI-8Rm2M/TB4uEo_RbII/AAAAAAAACoU/52wkYn2Zer0/s1600/%D1%80%D0%BE%D0%BC%D0%B1.jpg" TargetMode="External"/><Relationship Id="rId2" Type="http://schemas.openxmlformats.org/officeDocument/2006/relationships/hyperlink" Target="http://3.bp.blogspot.com/_XuTQI-8Rm2M/TB4uWjhM3tI/AAAAAAAACoc/7lPYj_J__3g/s1600/%D1%82%D1%80%D0%B5%D1%83%D0%B3%D0%BE%D0%BB%D1%8C%D0%BD%D0%B8%D0%BA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2.bp.blogspot.com/_XuTQI-8Rm2M/TB4uDj7nv4I/AAAAAAAACn8/donZ0vGFEY4/s1600/%D0%BA%D1%80%D1%83%D0%B3.jpg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0" Type="http://schemas.openxmlformats.org/officeDocument/2006/relationships/hyperlink" Target="http://2.bp.blogspot.com/_XuTQI-8Rm2M/TB4uD0WWvEI/AAAAAAAACoE/9wnR7YQ7ZjA/s1600/%D0%BE%D0%B2%D0%B0%D0%BB.jpg" TargetMode="External"/><Relationship Id="rId4" Type="http://schemas.openxmlformats.org/officeDocument/2006/relationships/hyperlink" Target="http://2.bp.blogspot.com/_XuTQI-8Rm2M/TB4uC-Aqr3I/AAAAAAAACn0/GBnjt0fc6As/s1600/%D0%BA%D0%B2%D0%B0%D0%B4%D1%80%D0%B0%D1%82.jpg" TargetMode="External"/><Relationship Id="rId9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2.bp.blogspot.com/_XuTQI-8Rm2M/TB4uEO-tXiI/AAAAAAAACoM/nokd8ONXp7I/s1600/%D0%BF%D1%80%D1%8F%D0%BC%D0%BE%D1%83%D0%B3%D0%BE%D0%BB%D1%8C%D0%BD%D0%B8%D0%BA.jpg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3.bp.blogspot.com/_XuTQI-8Rm2M/TB4uWjhM3tI/AAAAAAAACoc/7lPYj_J__3g/s1600/%D1%82%D1%80%D0%B5%D1%83%D0%B3%D0%BE%D0%BB%D1%8C%D0%BD%D0%B8%D0%BA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2.bp.blogspot.com/_XuTQI-8Rm2M/TB4uDj7nv4I/AAAAAAAACn8/donZ0vGFEY4/s1600/%D0%BA%D1%80%D1%83%D0%B3.jpg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0" Type="http://schemas.openxmlformats.org/officeDocument/2006/relationships/hyperlink" Target="http://2.bp.blogspot.com/_XuTQI-8Rm2M/TB4uD0WWvEI/AAAAAAAACoE/9wnR7YQ7ZjA/s1600/%D0%BE%D0%B2%D0%B0%D0%BB.jpg" TargetMode="External"/><Relationship Id="rId4" Type="http://schemas.openxmlformats.org/officeDocument/2006/relationships/hyperlink" Target="http://2.bp.blogspot.com/_XuTQI-8Rm2M/TB4uC-Aqr3I/AAAAAAAACn0/GBnjt0fc6As/s1600/%D0%BA%D0%B2%D0%B0%D0%B4%D1%80%D0%B0%D1%82.jpg" TargetMode="External"/><Relationship Id="rId9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2.bp.blogspot.com/_XuTQI-8Rm2M/TB4uEO-tXiI/AAAAAAAACoM/nokd8ONXp7I/s1600/%D0%BF%D1%80%D1%8F%D0%BC%D0%BE%D1%83%D0%B3%D0%BE%D0%BB%D1%8C%D0%BD%D0%B8%D0%BA.jpg" TargetMode="External"/><Relationship Id="rId13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12" Type="http://schemas.openxmlformats.org/officeDocument/2006/relationships/hyperlink" Target="http://4.bp.blogspot.com/_XuTQI-8Rm2M/TB4uEo_RbII/AAAAAAAACoU/52wkYn2Zer0/s1600/%D1%80%D0%BE%D0%BC%D0%B1.jpg" TargetMode="External"/><Relationship Id="rId2" Type="http://schemas.openxmlformats.org/officeDocument/2006/relationships/hyperlink" Target="http://3.bp.blogspot.com/_XuTQI-8Rm2M/TB4uWjhM3tI/AAAAAAAACoc/7lPYj_J__3g/s1600/%D1%82%D1%80%D0%B5%D1%83%D0%B3%D0%BE%D0%BB%D1%8C%D0%BD%D0%B8%D0%BA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2.bp.blogspot.com/_XuTQI-8Rm2M/TB4uDj7nv4I/AAAAAAAACn8/donZ0vGFEY4/s1600/%D0%BA%D1%80%D1%83%D0%B3.jpg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0" Type="http://schemas.openxmlformats.org/officeDocument/2006/relationships/hyperlink" Target="http://2.bp.blogspot.com/_XuTQI-8Rm2M/TB4uD0WWvEI/AAAAAAAACoE/9wnR7YQ7ZjA/s1600/%D0%BE%D0%B2%D0%B0%D0%BB.jpg" TargetMode="External"/><Relationship Id="rId4" Type="http://schemas.openxmlformats.org/officeDocument/2006/relationships/hyperlink" Target="http://2.bp.blogspot.com/_XuTQI-8Rm2M/TB4uC-Aqr3I/AAAAAAAACn0/GBnjt0fc6As/s1600/%D0%BA%D0%B2%D0%B0%D0%B4%D1%80%D0%B0%D1%82.jpg" TargetMode="External"/><Relationship Id="rId9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2.bp.blogspot.com/_XuTQI-8Rm2M/TB4uD0WWvEI/AAAAAAAACoE/9wnR7YQ7ZjA/s1600/%D0%BE%D0%B2%D0%B0%D0%BB.jpg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3.bp.blogspot.com/_XuTQI-8Rm2M/TB4uWjhM3tI/AAAAAAAACoc/7lPYj_J__3g/s1600/%D1%82%D1%80%D0%B5%D1%83%D0%B3%D0%BE%D0%BB%D1%8C%D0%BD%D0%B8%D0%BA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2.bp.blogspot.com/_XuTQI-8Rm2M/TB4uDj7nv4I/AAAAAAAACn8/donZ0vGFEY4/s1600/%D0%BA%D1%80%D1%83%D0%B3.jpg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0" Type="http://schemas.openxmlformats.org/officeDocument/2006/relationships/hyperlink" Target="http://4.bp.blogspot.com/_XuTQI-8Rm2M/TB4uEo_RbII/AAAAAAAACoU/52wkYn2Zer0/s1600/%D1%80%D0%BE%D0%BC%D0%B1.jpg" TargetMode="External"/><Relationship Id="rId4" Type="http://schemas.openxmlformats.org/officeDocument/2006/relationships/hyperlink" Target="http://2.bp.blogspot.com/_XuTQI-8Rm2M/TB4uC-Aqr3I/AAAAAAAACn0/GBnjt0fc6As/s1600/%D0%BA%D0%B2%D0%B0%D0%B4%D1%80%D0%B0%D1%82.jpg" TargetMode="External"/><Relationship Id="rId9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2.bp.blogspot.com/_XuTQI-8Rm2M/TB4uEO-tXiI/AAAAAAAACoM/nokd8ONXp7I/s1600/%D0%BF%D1%80%D1%8F%D0%BC%D0%BE%D1%83%D0%B3%D0%BE%D0%BB%D1%8C%D0%BD%D0%B8%D0%BA.jpg" TargetMode="External"/><Relationship Id="rId13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12" Type="http://schemas.openxmlformats.org/officeDocument/2006/relationships/hyperlink" Target="http://4.bp.blogspot.com/_XuTQI-8Rm2M/TB4uEo_RbII/AAAAAAAACoU/52wkYn2Zer0/s1600/%D1%80%D0%BE%D0%BC%D0%B1.jpg" TargetMode="External"/><Relationship Id="rId2" Type="http://schemas.openxmlformats.org/officeDocument/2006/relationships/hyperlink" Target="http://3.bp.blogspot.com/_XuTQI-8Rm2M/TB4uWjhM3tI/AAAAAAAACoc/7lPYj_J__3g/s1600/%D1%82%D1%80%D0%B5%D1%83%D0%B3%D0%BE%D0%BB%D1%8C%D0%BD%D0%B8%D0%BA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2.bp.blogspot.com/_XuTQI-8Rm2M/TB4uDj7nv4I/AAAAAAAACn8/donZ0vGFEY4/s1600/%D0%BA%D1%80%D1%83%D0%B3.jpg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0" Type="http://schemas.openxmlformats.org/officeDocument/2006/relationships/hyperlink" Target="http://2.bp.blogspot.com/_XuTQI-8Rm2M/TB4uD0WWvEI/AAAAAAAACoE/9wnR7YQ7ZjA/s1600/%D0%BE%D0%B2%D0%B0%D0%BB.jpg" TargetMode="External"/><Relationship Id="rId4" Type="http://schemas.openxmlformats.org/officeDocument/2006/relationships/hyperlink" Target="http://2.bp.blogspot.com/_XuTQI-8Rm2M/TB4uC-Aqr3I/AAAAAAAACn0/GBnjt0fc6As/s1600/%D0%BA%D0%B2%D0%B0%D0%B4%D1%80%D0%B0%D1%82.jpg" TargetMode="External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LOGGER_PHOTO_ID_5484872361210339026" descr="http://3.bp.blogspot.com/_XuTQI-8Rm2M/TB4uWjhM3tI/AAAAAAAACoc/7lPYj_J__3g/s320/%D1%82%D1%80%D0%B5%D1%83%D0%B3%D0%BE%D0%BB%D1%8C%D0%BD%D0%B8%D0%BA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BLOGGER_PHOTO_ID_5484872024724254578" descr="http://2.bp.blogspot.com/_XuTQI-8Rm2M/TB4uC-Aqr3I/AAAAAAAACn0/GBnjt0fc6As/s320/%D0%BA%D0%B2%D0%B0%D0%B4%D1%80%D0%B0%D1%82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260648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BLOGGER_PHOTO_ID_5484872034903637890" descr="http://2.bp.blogspot.com/_XuTQI-8Rm2M/TB4uDj7nv4I/AAAAAAAACn8/donZ0vGFEY4/s320/%D0%BA%D1%80%D1%83%D0%B3.jpg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2160" y="260648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BLOGGER_PHOTO_ID_5484872046459313698" descr="http://2.bp.blogspot.com/_XuTQI-8Rm2M/TB4uEO-tXiI/AAAAAAAACoM/nokd8ONXp7I/s320/%D0%BF%D1%80%D1%8F%D0%BC%D0%BE%D1%83%D0%B3%D0%BE%D0%BB%D1%8C%D0%BD%D0%B8%D0%BA.jpg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5536" y="3573016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BLOGGER_PHOTO_ID_5484872039310736450" descr="http://2.bp.blogspot.com/_XuTQI-8Rm2M/TB4uD0WWvEI/AAAAAAAACoE/9wnR7YQ7ZjA/s320/%D0%BE%D0%B2%D0%B0%D0%BB.jpg">
            <a:hlinkClick r:id="rId10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03848" y="3573016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BLOGGER_PHOTO_ID_5484872053440998530" descr="http://4.bp.blogspot.com/_XuTQI-8Rm2M/TB4uEo_RbII/AAAAAAAACoU/52wkYn2Zer0/s320/%D1%80%D0%BE%D0%BC%D0%B1.jpg">
            <a:hlinkClick r:id="rId12"/>
          </p:cNvPr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84168" y="3573016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LOGGER_PHOTO_ID_5484872361210339026" descr="http://3.bp.blogspot.com/_XuTQI-8Rm2M/TB4uWjhM3tI/AAAAAAAACoc/7lPYj_J__3g/s320/%D1%82%D1%80%D0%B5%D1%83%D0%B3%D0%BE%D0%BB%D1%8C%D0%BD%D0%B8%D0%BA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988840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BLOGGER_PHOTO_ID_5484872024724254578" descr="http://2.bp.blogspot.com/_XuTQI-8Rm2M/TB4uC-Aqr3I/AAAAAAAACn0/GBnjt0fc6As/s320/%D0%BA%D0%B2%D0%B0%D0%B4%D1%80%D0%B0%D1%82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848" y="1988840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BLOGGER_PHOTO_ID_5484872034903637890" descr="http://2.bp.blogspot.com/_XuTQI-8Rm2M/TB4uDj7nv4I/AAAAAAAACn8/donZ0vGFEY4/s320/%D0%BA%D1%80%D1%83%D0%B3.jpg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56176" y="1988840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LOGGER_PHOTO_ID_5484872024724254578" descr="http://2.bp.blogspot.com/_XuTQI-8Rm2M/TB4uC-Aqr3I/AAAAAAAACn0/GBnjt0fc6As/s320/%D0%BA%D0%B2%D0%B0%D0%B4%D1%80%D0%B0%D1%82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060848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BLOGGER_PHOTO_ID_5484872034903637890" descr="http://2.bp.blogspot.com/_XuTQI-8Rm2M/TB4uDj7nv4I/AAAAAAAACn8/donZ0vGFEY4/s320/%D0%BA%D1%80%D1%83%D0%B3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2060848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BLOGGER_PHOTO_ID_5484872039310736450" descr="http://2.bp.blogspot.com/_XuTQI-8Rm2M/TB4uD0WWvEI/AAAAAAAACoE/9wnR7YQ7ZjA/s320/%D0%BE%D0%B2%D0%B0%D0%BB.jpg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2060848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3.bp.blogspot.com/_XuTQI-8Rm2M/TIeAFem0GQI/AAAAAAAAEgk/GFF3FDFymAw/s200/%D0%BE%D0%B4%D0%B8%D0%BD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140968"/>
            <a:ext cx="17716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1.bp.blogspot.com/_XuTQI-8Rm2M/TIeAI44AdZI/AAAAAAAAEgs/MILyhyZoEI8/s200/%D0%B4%D0%B2%D0%B0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680" y="3933056"/>
            <a:ext cx="17716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3.bp.blogspot.com/_XuTQI-8Rm2M/TIeAMZdE-OI/AAAAAAAAEg0/JaxYXtwdY0c/s200/%D1%82%D1%80%D0%B8.jpg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4797152"/>
            <a:ext cx="17716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1.bp.blogspot.com/_XuTQI-8Rm2M/TIeAP5cYRdI/AAAAAAAAEg8/NCqCEHwN2lc/s200/%D1%87%D0%B5%D1%82%D1%8B%D1%80%D0%B5.jpg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72000" y="2564904"/>
            <a:ext cx="17716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2.bp.blogspot.com/_XuTQI-8Rm2M/TIeATzRdHmI/AAAAAAAAEhE/299r3St-kpw/s200/%D0%BF%D1%8F%D1%82%D1%8C.jpg">
            <a:hlinkClick r:id="rId10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372350" y="404664"/>
            <a:ext cx="17716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4.bp.blogspot.com/_XuTQI-8Rm2M/TIeAXLfK27I/AAAAAAAAEhM/VQjdBHe0mwc/s200/%D1%88%D0%B5%D1%81%D1%82%D1%8C.jpg">
            <a:hlinkClick r:id="rId12"/>
          </p:cNvPr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56176" y="1772816"/>
            <a:ext cx="17716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3.bp.blogspot.com/_XuTQI-8Rm2M/TIeAFem0GQI/AAAAAAAAEgk/GFF3FDFymAw/s200/%D0%BE%D0%B4%D0%B8%D0%BD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725144"/>
            <a:ext cx="17716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1.bp.blogspot.com/_XuTQI-8Rm2M/TIeAI44AdZI/AAAAAAAAEgs/MILyhyZoEI8/s200/%D0%B4%D0%B2%D0%B0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3688" y="3861048"/>
            <a:ext cx="17716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3.bp.blogspot.com/_XuTQI-8Rm2M/TIeAMZdE-OI/AAAAAAAAEg0/JaxYXtwdY0c/s200/%D1%82%D1%80%D0%B8.jpg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75856" y="2852936"/>
            <a:ext cx="17716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1.bp.blogspot.com/_XuTQI-8Rm2M/TIeAP5cYRdI/AAAAAAAAEg8/NCqCEHwN2lc/s200/%D1%87%D0%B5%D1%82%D1%8B%D1%80%D0%B5.jpg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788024" y="2204864"/>
            <a:ext cx="17716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2.bp.blogspot.com/_XuTQI-8Rm2M/TIeATzRdHmI/AAAAAAAAEhE/299r3St-kpw/s200/%D0%BF%D1%8F%D1%82%D1%8C.jpg">
            <a:hlinkClick r:id="rId10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156176" y="1268760"/>
            <a:ext cx="17716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4.bp.blogspot.com/_XuTQI-8Rm2M/TIeAXLfK27I/AAAAAAAAEhM/VQjdBHe0mwc/s200/%D1%88%D0%B5%D1%81%D1%82%D1%8C.jpg">
            <a:hlinkClick r:id="rId12"/>
          </p:cNvPr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72350" y="332656"/>
            <a:ext cx="17716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1.bp.blogspot.com/_XuTQI-8Rm2M/TIeAI44AdZI/AAAAAAAAEgs/MILyhyZoEI8/s200/%D0%B4%D0%B2%D0%B0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2132856"/>
            <a:ext cx="17716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3.bp.blogspot.com/_XuTQI-8Rm2M/TIeAFem0GQI/AAAAAAAAEgk/GFF3FDFymAw/s200/%D0%BE%D0%B4%D0%B8%D0%BD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2420888"/>
            <a:ext cx="17716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LOGGER_PHOTO_ID_5484872034903637890" descr="http://2.bp.blogspot.com/_XuTQI-8Rm2M/TB4uDj7nv4I/AAAAAAAACn8/donZ0vGFEY4/s320/%D0%BA%D1%80%D1%83%D0%B3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32656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BLOGGER_PHOTO_ID_5484872034903637890" descr="http://2.bp.blogspot.com/_XuTQI-8Rm2M/TB4uDj7nv4I/AAAAAAAACn8/donZ0vGFEY4/s320/%D0%BA%D1%80%D1%83%D0%B3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32656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BLOGGER_PHOTO_ID_5484872024724254578" descr="http://2.bp.blogspot.com/_XuTQI-8Rm2M/TB4uC-Aqr3I/AAAAAAAACn0/GBnjt0fc6As/s320/%D0%BA%D0%B2%D0%B0%D0%B4%D1%80%D0%B0%D1%82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645024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BLOGGER_PHOTO_ID_5484872024724254578" descr="http://2.bp.blogspot.com/_XuTQI-8Rm2M/TB4uC-Aqr3I/AAAAAAAACn0/GBnjt0fc6As/s320/%D0%BA%D0%B2%D0%B0%D0%B4%D1%80%D0%B0%D1%82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848" y="3645024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BLOGGER_PHOTO_ID_5484872024724254578" descr="http://2.bp.blogspot.com/_XuTQI-8Rm2M/TB4uC-Aqr3I/AAAAAAAACn0/GBnjt0fc6As/s320/%D0%BA%D0%B2%D0%B0%D0%B4%D1%80%D0%B0%D1%82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3645024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LOGGER_PHOTO_ID_5484872034903637890" descr="http://2.bp.blogspot.com/_XuTQI-8Rm2M/TB4uDj7nv4I/AAAAAAAACn8/donZ0vGFEY4/s320/%D0%BA%D1%80%D1%83%D0%B3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32656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BLOGGER_PHOTO_ID_5484872034903637890" descr="http://2.bp.blogspot.com/_XuTQI-8Rm2M/TB4uDj7nv4I/AAAAAAAACn8/donZ0vGFEY4/s320/%D0%BA%D1%80%D1%83%D0%B3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32656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BLOGGER_PHOTO_ID_5484872024724254578" descr="http://2.bp.blogspot.com/_XuTQI-8Rm2M/TB4uC-Aqr3I/AAAAAAAACn0/GBnjt0fc6As/s320/%D0%BA%D0%B2%D0%B0%D0%B4%D1%80%D0%B0%D1%82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645024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BLOGGER_PHOTO_ID_5484872024724254578" descr="http://2.bp.blogspot.com/_XuTQI-8Rm2M/TB4uC-Aqr3I/AAAAAAAACn0/GBnjt0fc6As/s320/%D0%BA%D0%B2%D0%B0%D0%B4%D1%80%D0%B0%D1%82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848" y="3645024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BLOGGER_PHOTO_ID_5484872024724254578" descr="http://2.bp.blogspot.com/_XuTQI-8Rm2M/TB4uC-Aqr3I/AAAAAAAACn0/GBnjt0fc6As/s320/%D0%BA%D0%B2%D0%B0%D0%B4%D1%80%D0%B0%D1%82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3645024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BLOGGER_PHOTO_ID_5484872034903637890" descr="http://2.bp.blogspot.com/_XuTQI-8Rm2M/TB4uDj7nv4I/AAAAAAAACn8/donZ0vGFEY4/s320/%D0%BA%D1%80%D1%83%D0%B3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332656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LOGGER_PHOTO_ID_5484872361210339026" descr="http://3.bp.blogspot.com/_XuTQI-8Rm2M/TB4uWjhM3tI/AAAAAAAACoc/7lPYj_J__3g/s320/%D1%82%D1%80%D0%B5%D1%83%D0%B3%D0%BE%D0%BB%D1%8C%D0%BD%D0%B8%D0%BA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32656"/>
            <a:ext cx="208823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BLOGGER_PHOTO_ID_5484872361210339026" descr="http://3.bp.blogspot.com/_XuTQI-8Rm2M/TB4uWjhM3tI/AAAAAAAACoc/7lPYj_J__3g/s320/%D1%82%D1%80%D0%B5%D1%83%D0%B3%D0%BE%D0%BB%D1%8C%D0%BD%D0%B8%D0%BA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332656"/>
            <a:ext cx="208823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BLOGGER_PHOTO_ID_5484872361210339026" descr="http://3.bp.blogspot.com/_XuTQI-8Rm2M/TB4uWjhM3tI/AAAAAAAACoc/7lPYj_J__3g/s320/%D1%82%D1%80%D0%B5%D1%83%D0%B3%D0%BE%D0%BB%D1%8C%D0%BD%D0%B8%D0%BA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332656"/>
            <a:ext cx="208823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BLOGGER_PHOTO_ID_5484872361210339026" descr="http://3.bp.blogspot.com/_XuTQI-8Rm2M/TB4uWjhM3tI/AAAAAAAACoc/7lPYj_J__3g/s320/%D1%82%D1%80%D0%B5%D1%83%D0%B3%D0%BE%D0%BB%D1%8C%D0%BD%D0%B8%D0%BA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332656"/>
            <a:ext cx="208823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BLOGGER_PHOTO_ID_5484872034903637890" descr="http://2.bp.blogspot.com/_XuTQI-8Rm2M/TB4uDj7nv4I/AAAAAAAACn8/donZ0vGFEY4/s320/%D0%BA%D1%80%D1%83%D0%B3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429000"/>
            <a:ext cx="216024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BLOGGER_PHOTO_ID_5484872034903637890" descr="http://2.bp.blogspot.com/_XuTQI-8Rm2M/TB4uDj7nv4I/AAAAAAAACn8/donZ0vGFEY4/s320/%D0%BA%D1%80%D1%83%D0%B3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3429000"/>
            <a:ext cx="216024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BLOGGER_PHOTO_ID_5484872034903637890" descr="http://2.bp.blogspot.com/_XuTQI-8Rm2M/TB4uDj7nv4I/AAAAAAAACn8/donZ0vGFEY4/s320/%D0%BA%D1%80%D1%83%D0%B3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3429000"/>
            <a:ext cx="216024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LOGGER_PHOTO_ID_5484872361210339026" descr="http://3.bp.blogspot.com/_XuTQI-8Rm2M/TB4uWjhM3tI/AAAAAAAACoc/7lPYj_J__3g/s320/%D1%82%D1%80%D0%B5%D1%83%D0%B3%D0%BE%D0%BB%D1%8C%D0%BD%D0%B8%D0%BA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32656"/>
            <a:ext cx="208823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BLOGGER_PHOTO_ID_5484872361210339026" descr="http://3.bp.blogspot.com/_XuTQI-8Rm2M/TB4uWjhM3tI/AAAAAAAACoc/7lPYj_J__3g/s320/%D1%82%D1%80%D0%B5%D1%83%D0%B3%D0%BE%D0%BB%D1%8C%D0%BD%D0%B8%D0%BA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332656"/>
            <a:ext cx="208823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BLOGGER_PHOTO_ID_5484872361210339026" descr="http://3.bp.blogspot.com/_XuTQI-8Rm2M/TB4uWjhM3tI/AAAAAAAACoc/7lPYj_J__3g/s320/%D1%82%D1%80%D0%B5%D1%83%D0%B3%D0%BE%D0%BB%D1%8C%D0%BD%D0%B8%D0%BA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332656"/>
            <a:ext cx="208823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BLOGGER_PHOTO_ID_5484872361210339026" descr="http://3.bp.blogspot.com/_XuTQI-8Rm2M/TB4uWjhM3tI/AAAAAAAACoc/7lPYj_J__3g/s320/%D1%82%D1%80%D0%B5%D1%83%D0%B3%D0%BE%D0%BB%D1%8C%D0%BD%D0%B8%D0%BA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332656"/>
            <a:ext cx="208823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BLOGGER_PHOTO_ID_5484872034903637890" descr="http://2.bp.blogspot.com/_XuTQI-8Rm2M/TB4uDj7nv4I/AAAAAAAACn8/donZ0vGFEY4/s320/%D0%BA%D1%80%D1%83%D0%B3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429000"/>
            <a:ext cx="216024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BLOGGER_PHOTO_ID_5484872034903637890" descr="http://2.bp.blogspot.com/_XuTQI-8Rm2M/TB4uDj7nv4I/AAAAAAAACn8/donZ0vGFEY4/s320/%D0%BA%D1%80%D1%83%D0%B3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3429000"/>
            <a:ext cx="216024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BLOGGER_PHOTO_ID_5484872034903637890" descr="http://2.bp.blogspot.com/_XuTQI-8Rm2M/TB4uDj7nv4I/AAAAAAAACn8/donZ0vGFEY4/s320/%D0%BA%D1%80%D1%83%D0%B3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3429000"/>
            <a:ext cx="216024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BLOGGER_PHOTO_ID_5484872034903637890" descr="http://2.bp.blogspot.com/_XuTQI-8Rm2M/TB4uDj7nv4I/AAAAAAAACn8/donZ0vGFEY4/s320/%D0%BA%D1%80%D1%83%D0%B3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3429000"/>
            <a:ext cx="216024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LOGGER_PHOTO_ID_5484872361210339026" descr="http://3.bp.blogspot.com/_XuTQI-8Rm2M/TB4uWjhM3tI/AAAAAAAACoc/7lPYj_J__3g/s320/%D1%82%D1%80%D0%B5%D1%83%D0%B3%D0%BE%D0%BB%D1%8C%D0%BD%D0%B8%D0%BA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BLOGGER_PHOTO_ID_5484872034903637890" descr="http://2.bp.blogspot.com/_XuTQI-8Rm2M/TB4uDj7nv4I/AAAAAAAACn8/donZ0vGFEY4/s320/%D0%BA%D1%80%D1%83%D0%B3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60" y="260648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BLOGGER_PHOTO_ID_5484872046459313698" descr="http://2.bp.blogspot.com/_XuTQI-8Rm2M/TB4uEO-tXiI/AAAAAAAACoM/nokd8ONXp7I/s320/%D0%BF%D1%80%D1%8F%D0%BC%D0%BE%D1%83%D0%B3%D0%BE%D0%BB%D1%8C%D0%BD%D0%B8%D0%BA.jpg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3573016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BLOGGER_PHOTO_ID_5484872039310736450" descr="http://2.bp.blogspot.com/_XuTQI-8Rm2M/TB4uD0WWvEI/AAAAAAAACoE/9wnR7YQ7ZjA/s320/%D0%BE%D0%B2%D0%B0%D0%BB.jpg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03848" y="3573016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BLOGGER_PHOTO_ID_5484872053440998530" descr="http://4.bp.blogspot.com/_XuTQI-8Rm2M/TB4uEo_RbII/AAAAAAAACoU/52wkYn2Zer0/s320/%D1%80%D0%BE%D0%BC%D0%B1.jpg">
            <a:hlinkClick r:id="rId10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84168" y="3573016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LOGGER_PHOTO_ID_5484872361210339026" descr="http://3.bp.blogspot.com/_XuTQI-8Rm2M/TB4uWjhM3tI/AAAAAAAACoc/7lPYj_J__3g/s320/%D1%82%D1%80%D0%B5%D1%83%D0%B3%D0%BE%D0%BB%D1%8C%D0%BD%D0%B8%D0%BA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BLOGGER_PHOTO_ID_5484872024724254578" descr="http://2.bp.blogspot.com/_XuTQI-8Rm2M/TB4uC-Aqr3I/AAAAAAAACn0/GBnjt0fc6As/s320/%D0%BA%D0%B2%D0%B0%D0%B4%D1%80%D0%B0%D1%82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260648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BLOGGER_PHOTO_ID_5484872034903637890" descr="http://2.bp.blogspot.com/_XuTQI-8Rm2M/TB4uDj7nv4I/AAAAAAAACn8/donZ0vGFEY4/s320/%D0%BA%D1%80%D1%83%D0%B3.jpg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2160" y="260648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BLOGGER_PHOTO_ID_5484872046459313698" descr="http://2.bp.blogspot.com/_XuTQI-8Rm2M/TB4uEO-tXiI/AAAAAAAACoM/nokd8ONXp7I/s320/%D0%BF%D1%80%D1%8F%D0%BC%D0%BE%D1%83%D0%B3%D0%BE%D0%BB%D1%8C%D0%BD%D0%B8%D0%BA.jpg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5536" y="3573016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BLOGGER_PHOTO_ID_5484872039310736450" descr="http://2.bp.blogspot.com/_XuTQI-8Rm2M/TB4uD0WWvEI/AAAAAAAACoE/9wnR7YQ7ZjA/s320/%D0%BE%D0%B2%D0%B0%D0%BB.jpg">
            <a:hlinkClick r:id="rId10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03848" y="3573016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BLOGGER_PHOTO_ID_5484872053440998530" descr="http://4.bp.blogspot.com/_XuTQI-8Rm2M/TB4uEo_RbII/AAAAAAAACoU/52wkYn2Zer0/s320/%D1%80%D0%BE%D0%BC%D0%B1.jpg">
            <a:hlinkClick r:id="rId12"/>
          </p:cNvPr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84168" y="3573016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LOGGER_PHOTO_ID_5484872361210339026" descr="http://3.bp.blogspot.com/_XuTQI-8Rm2M/TB4uWjhM3tI/AAAAAAAACoc/7lPYj_J__3g/s320/%D1%82%D1%80%D0%B5%D1%83%D0%B3%D0%BE%D0%BB%D1%8C%D0%BD%D0%B8%D0%BA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BLOGGER_PHOTO_ID_5484872024724254578" descr="http://2.bp.blogspot.com/_XuTQI-8Rm2M/TB4uC-Aqr3I/AAAAAAAACn0/GBnjt0fc6As/s320/%D0%BA%D0%B2%D0%B0%D0%B4%D1%80%D0%B0%D1%82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260648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BLOGGER_PHOTO_ID_5484872046459313698" descr="http://2.bp.blogspot.com/_XuTQI-8Rm2M/TB4uEO-tXiI/AAAAAAAACoM/nokd8ONXp7I/s320/%D0%BF%D1%80%D1%8F%D0%BC%D0%BE%D1%83%D0%B3%D0%BE%D0%BB%D1%8C%D0%BD%D0%B8%D0%BA.jpg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3573016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BLOGGER_PHOTO_ID_5484872039310736450" descr="http://2.bp.blogspot.com/_XuTQI-8Rm2M/TB4uD0WWvEI/AAAAAAAACoE/9wnR7YQ7ZjA/s320/%D0%BE%D0%B2%D0%B0%D0%BB.jpg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03848" y="3573016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BLOGGER_PHOTO_ID_5484872053440998530" descr="http://4.bp.blogspot.com/_XuTQI-8Rm2M/TB4uEo_RbII/AAAAAAAACoU/52wkYn2Zer0/s320/%D1%80%D0%BE%D0%BC%D0%B1.jpg">
            <a:hlinkClick r:id="rId10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84168" y="3573016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LOGGER_PHOTO_ID_5484872361210339026" descr="http://3.bp.blogspot.com/_XuTQI-8Rm2M/TB4uWjhM3tI/AAAAAAAACoc/7lPYj_J__3g/s320/%D1%82%D1%80%D0%B5%D1%83%D0%B3%D0%BE%D0%BB%D1%8C%D0%BD%D0%B8%D0%BA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BLOGGER_PHOTO_ID_5484872024724254578" descr="http://2.bp.blogspot.com/_XuTQI-8Rm2M/TB4uC-Aqr3I/AAAAAAAACn0/GBnjt0fc6As/s320/%D0%BA%D0%B2%D0%B0%D0%B4%D1%80%D0%B0%D1%82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260648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BLOGGER_PHOTO_ID_5484872034903637890" descr="http://2.bp.blogspot.com/_XuTQI-8Rm2M/TB4uDj7nv4I/AAAAAAAACn8/donZ0vGFEY4/s320/%D0%BA%D1%80%D1%83%D0%B3.jpg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2160" y="260648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BLOGGER_PHOTO_ID_5484872046459313698" descr="http://2.bp.blogspot.com/_XuTQI-8Rm2M/TB4uEO-tXiI/AAAAAAAACoM/nokd8ONXp7I/s320/%D0%BF%D1%80%D1%8F%D0%BC%D0%BE%D1%83%D0%B3%D0%BE%D0%BB%D1%8C%D0%BD%D0%B8%D0%BA.jpg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5536" y="3573016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BLOGGER_PHOTO_ID_5484872039310736450" descr="http://2.bp.blogspot.com/_XuTQI-8Rm2M/TB4uD0WWvEI/AAAAAAAACoE/9wnR7YQ7ZjA/s320/%D0%BE%D0%B2%D0%B0%D0%BB.jpg">
            <a:hlinkClick r:id="rId10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03848" y="3573016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BLOGGER_PHOTO_ID_5484872053440998530" descr="http://4.bp.blogspot.com/_XuTQI-8Rm2M/TB4uEo_RbII/AAAAAAAACoU/52wkYn2Zer0/s320/%D1%80%D0%BE%D0%BC%D0%B1.jpg">
            <a:hlinkClick r:id="rId12"/>
          </p:cNvPr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84168" y="3573016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LOGGER_PHOTO_ID_5484872361210339026" descr="http://3.bp.blogspot.com/_XuTQI-8Rm2M/TB4uWjhM3tI/AAAAAAAACoc/7lPYj_J__3g/s320/%D1%82%D1%80%D0%B5%D1%83%D0%B3%D0%BE%D0%BB%D1%8C%D0%BD%D0%B8%D0%BA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BLOGGER_PHOTO_ID_5484872024724254578" descr="http://2.bp.blogspot.com/_XuTQI-8Rm2M/TB4uC-Aqr3I/AAAAAAAACn0/GBnjt0fc6As/s320/%D0%BA%D0%B2%D0%B0%D0%B4%D1%80%D0%B0%D1%82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260648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BLOGGER_PHOTO_ID_5484872034903637890" descr="http://2.bp.blogspot.com/_XuTQI-8Rm2M/TB4uDj7nv4I/AAAAAAAACn8/donZ0vGFEY4/s320/%D0%BA%D1%80%D1%83%D0%B3.jpg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2160" y="260648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BLOGGER_PHOTO_ID_5484872046459313698" descr="http://2.bp.blogspot.com/_XuTQI-8Rm2M/TB4uEO-tXiI/AAAAAAAACoM/nokd8ONXp7I/s320/%D0%BF%D1%80%D1%8F%D0%BC%D0%BE%D1%83%D0%B3%D0%BE%D0%BB%D1%8C%D0%BD%D0%B8%D0%BA.jpg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5536" y="3573016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BLOGGER_PHOTO_ID_5484872039310736450" descr="http://2.bp.blogspot.com/_XuTQI-8Rm2M/TB4uD0WWvEI/AAAAAAAACoE/9wnR7YQ7ZjA/s320/%D0%BE%D0%B2%D0%B0%D0%BB.jpg">
            <a:hlinkClick r:id="rId10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03848" y="3573016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LOGGER_PHOTO_ID_5484872361210339026" descr="http://3.bp.blogspot.com/_XuTQI-8Rm2M/TB4uWjhM3tI/AAAAAAAACoc/7lPYj_J__3g/s320/%D1%82%D1%80%D0%B5%D1%83%D0%B3%D0%BE%D0%BB%D1%8C%D0%BD%D0%B8%D0%BA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BLOGGER_PHOTO_ID_5484872024724254578" descr="http://2.bp.blogspot.com/_XuTQI-8Rm2M/TB4uC-Aqr3I/AAAAAAAACn0/GBnjt0fc6As/s320/%D0%BA%D0%B2%D0%B0%D0%B4%D1%80%D0%B0%D1%82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260648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BLOGGER_PHOTO_ID_5484872034903637890" descr="http://2.bp.blogspot.com/_XuTQI-8Rm2M/TB4uDj7nv4I/AAAAAAAACn8/donZ0vGFEY4/s320/%D0%BA%D1%80%D1%83%D0%B3.jpg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2160" y="260648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BLOGGER_PHOTO_ID_5484872046459313698" descr="http://2.bp.blogspot.com/_XuTQI-8Rm2M/TB4uEO-tXiI/AAAAAAAACoM/nokd8ONXp7I/s320/%D0%BF%D1%80%D1%8F%D0%BC%D0%BE%D1%83%D0%B3%D0%BE%D0%BB%D1%8C%D0%BD%D0%B8%D0%BA.jpg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5536" y="3573016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BLOGGER_PHOTO_ID_5484872039310736450" descr="http://2.bp.blogspot.com/_XuTQI-8Rm2M/TB4uD0WWvEI/AAAAAAAACoE/9wnR7YQ7ZjA/s320/%D0%BE%D0%B2%D0%B0%D0%BB.jpg">
            <a:hlinkClick r:id="rId10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03848" y="3573016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BLOGGER_PHOTO_ID_5484872053440998530" descr="http://4.bp.blogspot.com/_XuTQI-8Rm2M/TB4uEo_RbII/AAAAAAAACoU/52wkYn2Zer0/s320/%D1%80%D0%BE%D0%BC%D0%B1.jpg">
            <a:hlinkClick r:id="rId12"/>
          </p:cNvPr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84168" y="3573016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LOGGER_PHOTO_ID_5484872361210339026" descr="http://3.bp.blogspot.com/_XuTQI-8Rm2M/TB4uWjhM3tI/AAAAAAAACoc/7lPYj_J__3g/s320/%D1%82%D1%80%D0%B5%D1%83%D0%B3%D0%BE%D0%BB%D1%8C%D0%BD%D0%B8%D0%BA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BLOGGER_PHOTO_ID_5484872024724254578" descr="http://2.bp.blogspot.com/_XuTQI-8Rm2M/TB4uC-Aqr3I/AAAAAAAACn0/GBnjt0fc6As/s320/%D0%BA%D0%B2%D0%B0%D0%B4%D1%80%D0%B0%D1%82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260648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BLOGGER_PHOTO_ID_5484872034903637890" descr="http://2.bp.blogspot.com/_XuTQI-8Rm2M/TB4uDj7nv4I/AAAAAAAACn8/donZ0vGFEY4/s320/%D0%BA%D1%80%D1%83%D0%B3.jpg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2160" y="260648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BLOGGER_PHOTO_ID_5484872039310736450" descr="http://2.bp.blogspot.com/_XuTQI-8Rm2M/TB4uD0WWvEI/AAAAAAAACoE/9wnR7YQ7ZjA/s320/%D0%BE%D0%B2%D0%B0%D0%BB.jpg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03848" y="3573016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BLOGGER_PHOTO_ID_5484872053440998530" descr="http://4.bp.blogspot.com/_XuTQI-8Rm2M/TB4uEo_RbII/AAAAAAAACoU/52wkYn2Zer0/s320/%D1%80%D0%BE%D0%BC%D0%B1.jpg">
            <a:hlinkClick r:id="rId10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84168" y="3573016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LOGGER_PHOTO_ID_5484872361210339026" descr="http://3.bp.blogspot.com/_XuTQI-8Rm2M/TB4uWjhM3tI/AAAAAAAACoc/7lPYj_J__3g/s320/%D1%82%D1%80%D0%B5%D1%83%D0%B3%D0%BE%D0%BB%D1%8C%D0%BD%D0%B8%D0%BA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BLOGGER_PHOTO_ID_5484872024724254578" descr="http://2.bp.blogspot.com/_XuTQI-8Rm2M/TB4uC-Aqr3I/AAAAAAAACn0/GBnjt0fc6As/s320/%D0%BA%D0%B2%D0%B0%D0%B4%D1%80%D0%B0%D1%82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260648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BLOGGER_PHOTO_ID_5484872034903637890" descr="http://2.bp.blogspot.com/_XuTQI-8Rm2M/TB4uDj7nv4I/AAAAAAAACn8/donZ0vGFEY4/s320/%D0%BA%D1%80%D1%83%D0%B3.jpg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2160" y="260648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BLOGGER_PHOTO_ID_5484872046459313698" descr="http://2.bp.blogspot.com/_XuTQI-8Rm2M/TB4uEO-tXiI/AAAAAAAACoM/nokd8ONXp7I/s320/%D0%BF%D1%80%D1%8F%D0%BC%D0%BE%D1%83%D0%B3%D0%BE%D0%BB%D1%8C%D0%BD%D0%B8%D0%BA.jpg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5536" y="3573016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BLOGGER_PHOTO_ID_5484872039310736450" descr="http://2.bp.blogspot.com/_XuTQI-8Rm2M/TB4uD0WWvEI/AAAAAAAACoE/9wnR7YQ7ZjA/s320/%D0%BE%D0%B2%D0%B0%D0%BB.jpg">
            <a:hlinkClick r:id="rId10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03848" y="3573016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BLOGGER_PHOTO_ID_5484872053440998530" descr="http://4.bp.blogspot.com/_XuTQI-8Rm2M/TB4uEo_RbII/AAAAAAAACoU/52wkYn2Zer0/s320/%D1%80%D0%BE%D0%BC%D0%B1.jpg">
            <a:hlinkClick r:id="rId12"/>
          </p:cNvPr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84168" y="3573016"/>
            <a:ext cx="2628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32</TotalTime>
  <Words>0</Words>
  <Application>Microsoft Office PowerPoint</Application>
  <PresentationFormat>Экран (4:3)</PresentationFormat>
  <Paragraphs>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5</cp:revision>
  <dcterms:modified xsi:type="dcterms:W3CDTF">2012-12-02T15:05:26Z</dcterms:modified>
</cp:coreProperties>
</file>