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32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08A4-E9E6-457C-BB7C-1058FBEAD472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AEEA-155C-4A8B-AA4D-C32C660AF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30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Cochin" charset="0"/>
              </a:rPr>
              <a:t>ГБДОУ №30 Невского района </a:t>
            </a:r>
            <a:br>
              <a:rPr lang="ru-RU" sz="3200" dirty="0" smtClean="0">
                <a:solidFill>
                  <a:srgbClr val="FF0000"/>
                </a:solidFill>
                <a:latin typeface="Cochin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chin" charset="0"/>
              </a:rPr>
              <a:t>г.Санкт-Петербурга»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400800" cy="32099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Проект: «Летние цветы»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Cochin" charset="0"/>
              </a:rPr>
              <a:t>Разработчики проекта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Cochin" charset="0"/>
              </a:rPr>
              <a:t>Воспитатели группы раннего возраста «ЕЖЕВИЧКА»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Cochin" charset="0"/>
              </a:rPr>
              <a:t>Нуриева И.И. , Лапина Е.В.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sz="3600" dirty="0" smtClean="0"/>
              <a:t>Тип проекта: информационно – творческий;</a:t>
            </a:r>
          </a:p>
          <a:p>
            <a:r>
              <a:rPr lang="ru-RU" sz="3600" dirty="0" smtClean="0"/>
              <a:t>По срокам реализации – среднесрочный;</a:t>
            </a:r>
          </a:p>
          <a:p>
            <a:r>
              <a:rPr lang="ru-RU" sz="3600" dirty="0" smtClean="0"/>
              <a:t>Участники проекта : воспитатели группы , дети , помощник воспитателя;</a:t>
            </a:r>
          </a:p>
          <a:p>
            <a:r>
              <a:rPr lang="ru-RU" sz="3600" dirty="0"/>
              <a:t>Цель проекта: Формирование у детей знаний и представлений о растительном </a:t>
            </a:r>
            <a:r>
              <a:rPr lang="ru-RU" sz="3600" dirty="0" smtClean="0"/>
              <a:t>мире</a:t>
            </a:r>
            <a:r>
              <a:rPr lang="ru-RU" sz="3600" dirty="0"/>
              <a:t>;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Задачи проекта:</a:t>
            </a:r>
            <a:br>
              <a:rPr lang="ru-RU" sz="3100" dirty="0"/>
            </a:br>
            <a:r>
              <a:rPr lang="ru-RU" sz="3100" dirty="0"/>
              <a:t>1. Научить детей классифицировать цветы по месту их произрастания;</a:t>
            </a:r>
            <a:br>
              <a:rPr lang="ru-RU" sz="3100" dirty="0"/>
            </a:br>
            <a:r>
              <a:rPr lang="ru-RU" sz="3100" dirty="0"/>
              <a:t>2. Пополнить и обогатить словарный запас детей и их знания о луговых цветах;</a:t>
            </a:r>
            <a:br>
              <a:rPr lang="ru-RU" sz="3100" dirty="0"/>
            </a:br>
            <a:r>
              <a:rPr lang="ru-RU" sz="3100" dirty="0"/>
              <a:t>3. Воспитывать бережное отношение к цветам, умение заботиться о них, развивать трудолюбие, наблюдательность и любознательность ко всему живому;</a:t>
            </a:r>
            <a:br>
              <a:rPr lang="ru-RU" sz="3100" dirty="0"/>
            </a:br>
            <a:r>
              <a:rPr lang="ru-RU" sz="3100" dirty="0"/>
              <a:t>4. Отметить значение, роль цветов в жизни и деятельности человека, животных и насекомых;</a:t>
            </a:r>
            <a:br>
              <a:rPr lang="ru-RU" sz="3100" dirty="0"/>
            </a:br>
            <a:r>
              <a:rPr lang="ru-RU" sz="3100" dirty="0"/>
              <a:t>5. Развивать умение передавать свои чувства от общения с природой на занятиях художественным творчеством;</a:t>
            </a:r>
            <a:br>
              <a:rPr lang="ru-RU" sz="3100" dirty="0"/>
            </a:br>
            <a:r>
              <a:rPr lang="ru-RU" sz="3100" dirty="0"/>
              <a:t>6. Формировать эстетический вкус.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Летние цветы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37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4572008"/>
            <a:ext cx="2714644" cy="207170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Разбросало лето свои краски...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Нарядило улицы в цветы,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Запахом наполнило бульвары,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В белый цвет украсило кусты.</a:t>
            </a:r>
          </a:p>
          <a:p>
            <a:endParaRPr lang="ru-RU" dirty="0">
              <a:solidFill>
                <a:srgbClr val="000033"/>
              </a:solidFill>
              <a:latin typeface="Arial"/>
            </a:endParaRPr>
          </a:p>
          <a:p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Гладиолусы, герберы, розы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Вы для жизни светской хороши,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Только мне милей ромашка,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33"/>
                </a:solidFill>
                <a:latin typeface="Arial"/>
              </a:rPr>
              <a:t>Что растет на поле возле ржи.</a:t>
            </a:r>
            <a:endParaRPr lang="ru-RU" dirty="0"/>
          </a:p>
        </p:txBody>
      </p:sp>
      <p:pic>
        <p:nvPicPr>
          <p:cNvPr id="7" name="Рисунок 6" descr="DSC03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071810"/>
            <a:ext cx="2571768" cy="2005849"/>
          </a:xfrm>
          <a:prstGeom prst="rect">
            <a:avLst/>
          </a:prstGeom>
        </p:spPr>
      </p:pic>
      <p:pic>
        <p:nvPicPr>
          <p:cNvPr id="9" name="Рисунок 8" descr="DSC03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43570" y="357166"/>
            <a:ext cx="264320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Луговые цветы</a:t>
            </a:r>
            <a:endParaRPr lang="ru-RU" sz="3200" dirty="0"/>
          </a:p>
        </p:txBody>
      </p:sp>
      <p:pic>
        <p:nvPicPr>
          <p:cNvPr id="5" name="Содержимое 4" descr="DSC037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000108"/>
            <a:ext cx="2786082" cy="23574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4668" cy="46910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Простые, милые цветы,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Но не в саду цветут они,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А в дальнем поле, на лугу,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Не часто видеть их могу.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Воспоминания сильны…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Когда дарил ты мне цветы,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С охапкой луговых цветов,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В любви признаться был готов.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Цветы не трону, не сорву.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Любуюсь ими наяву.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Природой красота дана -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latin typeface="Georgia"/>
              </a:rPr>
              <a:t>Как восхитительна она!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 descr="DSC03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143380"/>
            <a:ext cx="2786082" cy="2439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Коллективная работа: «Букет из полевых цветов»</a:t>
            </a:r>
            <a:endParaRPr lang="ru-RU" sz="2800" dirty="0"/>
          </a:p>
        </p:txBody>
      </p:sp>
      <p:pic>
        <p:nvPicPr>
          <p:cNvPr id="8" name="Содержимое 7" descr="DSC038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2286016" cy="1928826"/>
          </a:xfrm>
        </p:spPr>
      </p:pic>
      <p:pic>
        <p:nvPicPr>
          <p:cNvPr id="10" name="Рисунок 9" descr="DSC03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000504"/>
            <a:ext cx="2428892" cy="2071678"/>
          </a:xfrm>
          <a:prstGeom prst="rect">
            <a:avLst/>
          </a:prstGeom>
        </p:spPr>
      </p:pic>
      <p:pic>
        <p:nvPicPr>
          <p:cNvPr id="11" name="Рисунок 10" descr="DSC03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643050"/>
            <a:ext cx="2428892" cy="2137453"/>
          </a:xfrm>
          <a:prstGeom prst="rect">
            <a:avLst/>
          </a:prstGeom>
        </p:spPr>
      </p:pic>
      <p:pic>
        <p:nvPicPr>
          <p:cNvPr id="13" name="Содержимое 12" descr="DSC03843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1857356" y="4071942"/>
            <a:ext cx="2571768" cy="19909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клумба</a:t>
            </a:r>
            <a:endParaRPr lang="ru-RU" dirty="0"/>
          </a:p>
        </p:txBody>
      </p:sp>
      <p:pic>
        <p:nvPicPr>
          <p:cNvPr id="6" name="Рисунок 5" descr="DSC03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2643206" cy="2148725"/>
          </a:xfrm>
          <a:prstGeom prst="rect">
            <a:avLst/>
          </a:prstGeom>
        </p:spPr>
      </p:pic>
      <p:pic>
        <p:nvPicPr>
          <p:cNvPr id="7" name="Рисунок 6" descr="DSC03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2643206" cy="2143158"/>
          </a:xfrm>
          <a:prstGeom prst="rect">
            <a:avLst/>
          </a:prstGeom>
        </p:spPr>
      </p:pic>
      <p:pic>
        <p:nvPicPr>
          <p:cNvPr id="8" name="Рисунок 7" descr="DSC03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143380"/>
            <a:ext cx="2714644" cy="2071702"/>
          </a:xfrm>
          <a:prstGeom prst="rect">
            <a:avLst/>
          </a:prstGeom>
        </p:spPr>
      </p:pic>
      <p:pic>
        <p:nvPicPr>
          <p:cNvPr id="9" name="Рисунок 8" descr="DSC038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071942"/>
            <a:ext cx="2643206" cy="21707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Молодые садовники</a:t>
            </a:r>
            <a:endParaRPr lang="ru-RU" dirty="0"/>
          </a:p>
        </p:txBody>
      </p:sp>
      <p:pic>
        <p:nvPicPr>
          <p:cNvPr id="3" name="Рисунок 2" descr="DSC03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267651"/>
            <a:ext cx="3161876" cy="2375664"/>
          </a:xfrm>
          <a:prstGeom prst="rect">
            <a:avLst/>
          </a:prstGeom>
        </p:spPr>
      </p:pic>
      <p:pic>
        <p:nvPicPr>
          <p:cNvPr id="4" name="Рисунок 3" descr="DSC03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71942"/>
            <a:ext cx="3237662" cy="2286016"/>
          </a:xfrm>
          <a:prstGeom prst="rect">
            <a:avLst/>
          </a:prstGeom>
        </p:spPr>
      </p:pic>
      <p:pic>
        <p:nvPicPr>
          <p:cNvPr id="5" name="Рисунок 4" descr="DSC037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5751" y="2321711"/>
            <a:ext cx="450059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з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Королева сада - роза</a:t>
            </a:r>
            <a:endParaRPr lang="ru-RU" sz="2400" dirty="0"/>
          </a:p>
        </p:txBody>
      </p:sp>
      <p:pic>
        <p:nvPicPr>
          <p:cNvPr id="5" name="Содержимое 4" descr="DSC038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93354" y="1035812"/>
            <a:ext cx="4143405" cy="30718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28736"/>
            <a:ext cx="3429024" cy="4857784"/>
          </a:xfrm>
        </p:spPr>
        <p:txBody>
          <a:bodyPr>
            <a:no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Роза в нашем саду расцвела.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На диво всем она была.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Ты, роза, цветок самый лучший,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Самый красивый, самый пахучий!</a:t>
            </a:r>
          </a:p>
          <a:p>
            <a:endParaRPr lang="ru-RU" sz="1600" b="1" dirty="0" smtClean="0"/>
          </a:p>
          <a:p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Роза, хотя ты бываешь с шипами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И растешь небольшими кустами,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Но зато ты своими цветами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Меня говорить заставляешь стихами.</a:t>
            </a:r>
          </a:p>
          <a:p>
            <a:endParaRPr lang="ru-RU" sz="1600" b="1" dirty="0">
              <a:solidFill>
                <a:srgbClr val="000000"/>
              </a:solidFill>
              <a:latin typeface="Monotype Corsiva"/>
            </a:endParaRPr>
          </a:p>
          <a:p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О роза! Ты прекрасна!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Ты свет зари и солнца ясного.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Ты жизни свет и свет России.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Среди цветов ты всех красивей.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Ты красотой своей пленяешь.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solidFill>
                  <a:srgbClr val="000000"/>
                </a:solidFill>
                <a:latin typeface="Monotype Corsiva"/>
              </a:rPr>
              <a:t>С тобой живешь и бед не знаешь.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ГБДОУ №30 Невского района  г.Санкт-Петербурга»</vt:lpstr>
      <vt:lpstr>Слайд 2</vt:lpstr>
      <vt:lpstr>Задачи проекта: 1. Научить детей классифицировать цветы по месту их произрастания; 2. Пополнить и обогатить словарный запас детей и их знания о луговых цветах; 3. Воспитывать бережное отношение к цветам, умение заботиться о них, развивать трудолюбие, наблюдательность и любознательность ко всему живому; 4. Отметить значение, роль цветов в жизни и деятельности человека, животных и насекомых; 5. Развивать умение передавать свои чувства от общения с природой на занятиях художественным творчеством; 6. Формировать эстетический вкус. </vt:lpstr>
      <vt:lpstr>Летние цветы </vt:lpstr>
      <vt:lpstr>Луговые цветы</vt:lpstr>
      <vt:lpstr>Коллективная работа: «Букет из полевых цветов»</vt:lpstr>
      <vt:lpstr>Наша клумба</vt:lpstr>
      <vt:lpstr>Молодые садовники</vt:lpstr>
      <vt:lpstr>Королева сада - 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№30 Невского района  г.Санкт-Петербурга»</dc:title>
  <dc:creator>indira</dc:creator>
  <cp:lastModifiedBy>indira</cp:lastModifiedBy>
  <cp:revision>12</cp:revision>
  <dcterms:created xsi:type="dcterms:W3CDTF">2014-08-14T13:56:31Z</dcterms:created>
  <dcterms:modified xsi:type="dcterms:W3CDTF">2014-09-29T09:23:31Z</dcterms:modified>
</cp:coreProperties>
</file>