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57" r:id="rId5"/>
    <p:sldId id="267" r:id="rId6"/>
    <p:sldId id="258" r:id="rId7"/>
    <p:sldId id="259" r:id="rId8"/>
    <p:sldId id="260" r:id="rId9"/>
    <p:sldId id="261" r:id="rId10"/>
    <p:sldId id="270" r:id="rId11"/>
    <p:sldId id="262" r:id="rId12"/>
    <p:sldId id="263" r:id="rId13"/>
    <p:sldId id="26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>
        <p:scale>
          <a:sx n="46" d="100"/>
          <a:sy n="46" d="100"/>
        </p:scale>
        <p:origin x="-207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340E-D6F0-4485-BDC6-3FC92FC441F2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251-4C40-4F0B-BC62-971F78C2A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6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340E-D6F0-4485-BDC6-3FC92FC441F2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251-4C40-4F0B-BC62-971F78C2A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4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340E-D6F0-4485-BDC6-3FC92FC441F2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251-4C40-4F0B-BC62-971F78C2A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340E-D6F0-4485-BDC6-3FC92FC441F2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251-4C40-4F0B-BC62-971F78C2A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340E-D6F0-4485-BDC6-3FC92FC441F2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251-4C40-4F0B-BC62-971F78C2A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7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340E-D6F0-4485-BDC6-3FC92FC441F2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251-4C40-4F0B-BC62-971F78C2A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7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340E-D6F0-4485-BDC6-3FC92FC441F2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251-4C40-4F0B-BC62-971F78C2A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9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340E-D6F0-4485-BDC6-3FC92FC441F2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251-4C40-4F0B-BC62-971F78C2A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340E-D6F0-4485-BDC6-3FC92FC441F2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251-4C40-4F0B-BC62-971F78C2A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4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340E-D6F0-4485-BDC6-3FC92FC441F2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251-4C40-4F0B-BC62-971F78C2A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3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340E-D6F0-4485-BDC6-3FC92FC441F2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251-4C40-4F0B-BC62-971F78C2A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1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E340E-D6F0-4485-BDC6-3FC92FC441F2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E6251-4C40-4F0B-BC62-971F78C2A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8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71" y="0"/>
            <a:ext cx="9144000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844" y="3645024"/>
            <a:ext cx="8583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        </a:t>
            </a:r>
            <a:r>
              <a:rPr lang="ru-RU" sz="3200" dirty="0" smtClean="0"/>
              <a:t>для </a:t>
            </a:r>
            <a:r>
              <a:rPr lang="ru-RU" sz="3200" dirty="0" smtClean="0"/>
              <a:t>детей  дошкольного  возраста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по программе «От рождения до школы»</a:t>
            </a:r>
          </a:p>
          <a:p>
            <a:r>
              <a:rPr lang="ru-RU" sz="3200" dirty="0" smtClean="0"/>
              <a:t>     под редакцией Н.Е </a:t>
            </a:r>
            <a:r>
              <a:rPr lang="ru-RU" sz="3200" dirty="0" err="1" smtClean="0"/>
              <a:t>Вераксы</a:t>
            </a:r>
            <a:r>
              <a:rPr lang="ru-RU" sz="3200" dirty="0" smtClean="0"/>
              <a:t>, </a:t>
            </a:r>
            <a:r>
              <a:rPr lang="ru-RU" sz="3200" dirty="0" err="1" smtClean="0"/>
              <a:t>Т.С.Комаровой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                        </a:t>
            </a:r>
            <a:r>
              <a:rPr lang="ru-RU" sz="3200" dirty="0" err="1" smtClean="0"/>
              <a:t>М.А.Васильевой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285" y="2889643"/>
            <a:ext cx="8964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Картотека подвижных игр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7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970"/>
            <a:ext cx="42839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5769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«Лохматый пёс»</a:t>
            </a:r>
            <a:endParaRPr lang="ru-RU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969099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Один из детей изображает пса; он ложиться на коврик, голову кладет на протянутые впереди руки. </a:t>
            </a:r>
          </a:p>
          <a:p>
            <a:r>
              <a:rPr lang="ru-RU" sz="2000" dirty="0"/>
              <a:t>     Остальные дети тихонько подходят к нему, а воспитатель в это время говорит:</a:t>
            </a:r>
          </a:p>
          <a:p>
            <a:r>
              <a:rPr lang="ru-RU" sz="2000" dirty="0"/>
              <a:t>                    Вот лежит лохматый </a:t>
            </a:r>
            <a:r>
              <a:rPr lang="ru-RU" sz="2000" dirty="0" smtClean="0"/>
              <a:t>пёс</a:t>
            </a:r>
            <a:r>
              <a:rPr lang="ru-RU" sz="2000" dirty="0"/>
              <a:t>,</a:t>
            </a:r>
          </a:p>
          <a:p>
            <a:r>
              <a:rPr lang="ru-RU" sz="2000" dirty="0"/>
              <a:t>                    В лапы свой уткнувши нос,</a:t>
            </a:r>
          </a:p>
          <a:p>
            <a:r>
              <a:rPr lang="ru-RU" sz="2000" dirty="0"/>
              <a:t>                    Тихо, смирно он лежит,</a:t>
            </a:r>
          </a:p>
          <a:p>
            <a:r>
              <a:rPr lang="ru-RU" sz="2000" dirty="0"/>
              <a:t>                    Не то дремлет, не то спит.</a:t>
            </a:r>
          </a:p>
          <a:p>
            <a:r>
              <a:rPr lang="ru-RU" sz="2000" dirty="0"/>
              <a:t>                    Подойдем к нему, разбудим</a:t>
            </a:r>
          </a:p>
          <a:p>
            <a:r>
              <a:rPr lang="ru-RU" sz="2000" dirty="0"/>
              <a:t>                    И посмотрим, что-то будет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     </a:t>
            </a:r>
            <a:r>
              <a:rPr lang="ru-RU" sz="2000" dirty="0" smtClean="0"/>
              <a:t>Пёс </a:t>
            </a:r>
            <a:r>
              <a:rPr lang="ru-RU" sz="2000" dirty="0"/>
              <a:t>вскакивает, начинает лаять. Дети разбегаются. Пес гонится за ними. Когда все дети </a:t>
            </a:r>
            <a:r>
              <a:rPr lang="ru-RU" sz="2000" dirty="0" smtClean="0"/>
              <a:t>разбегутся </a:t>
            </a:r>
            <a:r>
              <a:rPr lang="ru-RU" sz="2000" dirty="0"/>
              <a:t>и спрячутся, </a:t>
            </a:r>
            <a:r>
              <a:rPr lang="ru-RU" sz="2000" dirty="0" smtClean="0"/>
              <a:t>пёс </a:t>
            </a:r>
            <a:r>
              <a:rPr lang="ru-RU" sz="2000" dirty="0"/>
              <a:t>опять ложиться на коврик. Игра повторяется с новым водящим. </a:t>
            </a:r>
            <a:endParaRPr lang="ru-RU" sz="20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8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ljrevtyns vjb\фоны\с детьми\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44" y="0"/>
            <a:ext cx="88583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«По мостику через ручеёк»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1214422"/>
            <a:ext cx="49292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Воспитатель чертит две  линии </a:t>
            </a:r>
          </a:p>
          <a:p>
            <a:r>
              <a:rPr lang="ru-RU" sz="2000" dirty="0" smtClean="0"/>
              <a:t>( в помещении можно  использовать шнуры) и говорит детям, что  это  река, затем  кладёт через неё  доску, мостик, и предлагает  детям:</a:t>
            </a:r>
          </a:p>
          <a:p>
            <a:r>
              <a:rPr lang="ru-RU" sz="2000" dirty="0" smtClean="0"/>
              <a:t>-Поучимся ходить по  мостику!</a:t>
            </a:r>
          </a:p>
          <a:p>
            <a:r>
              <a:rPr lang="ru-RU" sz="2000" dirty="0" smtClean="0"/>
              <a:t>Наблюдая , чтобы дети шли  только по  доске не наталкиваясь друг  на друга, воспитатель напоминает, что  идти надо  осторожно, чтобы не  упасть в реку. Дети проходят по  доске в  одну и другую сторону 2-3 раза.</a:t>
            </a:r>
          </a:p>
          <a:p>
            <a:r>
              <a:rPr lang="ru-RU" sz="2000" dirty="0" smtClean="0"/>
              <a:t>Идти  по мостику  осторожно, стараясь не  упасть «в реку», не  толкаясь.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41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ны\фоны с детьми\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5" y="0"/>
            <a:ext cx="5572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«Где звенит?»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85860"/>
            <a:ext cx="591860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Дети стоят  лицом к стене.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Помощник   воспитателя прячется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в другом конце зала и звонит  в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колокольчик  .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Воспитатель  говорит  детям: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«Послушайте, где звенит,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и  найдите колокольчик!».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Когда дети  находят  колокольчик,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воспитатель  хвалит  их , а затем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предлагает снова  повернуться к стене.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Помощник воспитателя опять звонит в колокольчик.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фоны\фоны с детьми\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42852"/>
            <a:ext cx="4976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«Принеси флажок»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000108"/>
            <a:ext cx="4357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Собрав группу детей (4-6 человек)</a:t>
            </a:r>
          </a:p>
          <a:p>
            <a:r>
              <a:rPr lang="ru-RU" sz="2000" dirty="0" smtClean="0"/>
              <a:t>Воспитатель  показывает  им  флажки и  предлагает  поиграть ими. Дети становятся около  черты, проведённой  на  некотором  расстоянии  от  стены. </a:t>
            </a:r>
          </a:p>
          <a:p>
            <a:r>
              <a:rPr lang="ru-RU" sz="2000" dirty="0" smtClean="0"/>
              <a:t>С противоположной стороны площадки (комнаты) воспитатель  ставит стул и  кладёт на  него флажки.</a:t>
            </a:r>
          </a:p>
          <a:p>
            <a:r>
              <a:rPr lang="ru-RU" sz="2000" dirty="0" smtClean="0"/>
              <a:t>Между чертой и  стулом складываются палки (2-3) на  расстоянии 1м друг  от  друга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52" y="740282"/>
            <a:ext cx="6555458" cy="5857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2857" y="32396"/>
            <a:ext cx="396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«Кот и мыши»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83" y="386339"/>
            <a:ext cx="48245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Игра проводиться с небольшой группой детей в комнате (на ковре).</a:t>
            </a:r>
          </a:p>
          <a:p>
            <a:r>
              <a:rPr lang="ru-RU" dirty="0"/>
              <a:t>     С помощью гимнастической лестницы, поставленной на ребро, реек или шнура огораживается место для мышек. Выбирается кот. Он садиться на большой стул или пенек. Мышки сидят в норках. </a:t>
            </a:r>
          </a:p>
          <a:p>
            <a:r>
              <a:rPr lang="ru-RU" dirty="0"/>
              <a:t>     Воспитатель говорит:</a:t>
            </a:r>
          </a:p>
          <a:p>
            <a:r>
              <a:rPr lang="ru-RU" dirty="0"/>
              <a:t>                    Кошка мышек сторожит,</a:t>
            </a:r>
          </a:p>
          <a:p>
            <a:r>
              <a:rPr lang="ru-RU" dirty="0"/>
              <a:t>                    Притворилась, будто спить.</a:t>
            </a:r>
          </a:p>
          <a:p>
            <a:r>
              <a:rPr lang="ru-RU" dirty="0"/>
              <a:t>     Мышки вылезают из норок (пролезают между рейками лестницы или подлезают под шнуром) и начинают бегать.</a:t>
            </a:r>
          </a:p>
          <a:p>
            <a:r>
              <a:rPr lang="ru-RU" dirty="0"/>
              <a:t>     Через некоторое время воспитатель говорит:</a:t>
            </a:r>
          </a:p>
          <a:p>
            <a:r>
              <a:rPr lang="ru-RU" dirty="0"/>
              <a:t>                    Тише, мышки, не шумите,</a:t>
            </a:r>
          </a:p>
          <a:p>
            <a:r>
              <a:rPr lang="ru-RU" dirty="0"/>
              <a:t>                    Кошку вы не разбудите….</a:t>
            </a:r>
          </a:p>
          <a:p>
            <a:r>
              <a:rPr lang="ru-RU" dirty="0"/>
              <a:t>     Это сигнал кошке; она слезает со стула, встает на четвереньки, выгибает спинку, громко произносит «мяу» и начинает ловить мышей, которые бегут в свои норки.</a:t>
            </a:r>
          </a:p>
          <a:p>
            <a:r>
              <a:rPr lang="ru-RU" dirty="0"/>
              <a:t>     Игру можно повторять 3-4 раза, с другими кошками.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7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ljrevtyns vjb\фоны\с детьми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20688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Подвижные  игры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76328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ля детей  первой младшей группы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6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" y="-3301"/>
            <a:ext cx="53640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7113" y="88371"/>
            <a:ext cx="7218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«Догони мяч»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2882" y="1011701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Воспитатель показывает детям корзину с мячами и предлагает встать рядом с ним вдоль одной из сторон площадки. Затем со словами «догоните мяч» выбрасывает их из корзины, стараясь, чтобы они покатились в разные стороны, подальше от детей. Дети бегут за мячами, берут их и кладут в корзину. Игра повторяется. </a:t>
            </a:r>
          </a:p>
          <a:p>
            <a:r>
              <a:rPr lang="ru-RU" sz="2000" dirty="0"/>
              <a:t>     Мячей должно быть столько, сколько детей, чтобы каждый ребенок мог догнать мяч и положить его в корзину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71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ljrevtyns vjb\фоны\с детьми\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21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260648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«Поезд»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44824"/>
            <a:ext cx="8943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Дети становятся друг за  другом. Каждый ребёнок изображает вагон, а 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переди стоящий воспитатель-паровоз.</a:t>
            </a:r>
          </a:p>
          <a:p>
            <a:r>
              <a:rPr lang="ru-RU" sz="2000" dirty="0" smtClean="0"/>
              <a:t>Паровоз  гудит, а поезд  начинает двигаться- сначала- медленно,</a:t>
            </a:r>
          </a:p>
          <a:p>
            <a:r>
              <a:rPr lang="ru-RU" sz="2000" dirty="0" smtClean="0"/>
              <a:t>потом быстрее. Приближаясь  к станции (заранее  отмеченное  место),</a:t>
            </a:r>
          </a:p>
          <a:p>
            <a:r>
              <a:rPr lang="ru-RU" sz="2000" dirty="0" smtClean="0"/>
              <a:t>Поезд замедляет ход, останавливается.  </a:t>
            </a:r>
          </a:p>
          <a:p>
            <a:r>
              <a:rPr lang="ru-RU" sz="2000" dirty="0" smtClean="0"/>
              <a:t>Затем паровоз даёт гудок, и  движение возобновляется.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05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25" y="57150"/>
            <a:ext cx="4870575" cy="6612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65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веселый звонкий мяч»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78096"/>
            <a:ext cx="47880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Группа играющих детей (5-6 человек) стоит около воспитателя полукругом. Один ребенок, изображающий мяч, прыгает на месте, а воспитатель, положив на его голову ладонь, приговаривает:</a:t>
            </a:r>
          </a:p>
          <a:p>
            <a:r>
              <a:rPr lang="ru-RU" sz="2000" dirty="0"/>
              <a:t>                    Мой веселый звонкий мяч,</a:t>
            </a:r>
          </a:p>
          <a:p>
            <a:r>
              <a:rPr lang="ru-RU" sz="2000" dirty="0"/>
              <a:t>                    Ты куда помчался вскачь?</a:t>
            </a:r>
          </a:p>
          <a:p>
            <a:r>
              <a:rPr lang="ru-RU" sz="2000" dirty="0"/>
              <a:t>                    Желтый, красный, голубой,</a:t>
            </a:r>
          </a:p>
          <a:p>
            <a:r>
              <a:rPr lang="ru-RU" sz="2000" dirty="0"/>
              <a:t>                    Не угнаться за тобой!</a:t>
            </a:r>
          </a:p>
          <a:p>
            <a:r>
              <a:rPr lang="ru-RU" sz="2000" dirty="0"/>
              <a:t>     После этого мячик убегает, а воспитатель с детьми ловит его. </a:t>
            </a:r>
          </a:p>
          <a:p>
            <a:r>
              <a:rPr lang="ru-RU" sz="2000" dirty="0"/>
              <a:t>     Игра повторяется с новым мячом. Когда дети освоят игру, следует предложить всем подпрыгивать, как мячик</a:t>
            </a:r>
            <a:r>
              <a:rPr lang="ru-RU" sz="20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1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jrevtyns vjb\фоны\с детьми\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148"/>
            <a:ext cx="9144000" cy="689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037" y="188640"/>
            <a:ext cx="8367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 ровненькой дорожке»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829118"/>
            <a:ext cx="92018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Воспитатель предлагает детям пойти на  прогулку. Все  идут друг за   другом ,</a:t>
            </a:r>
          </a:p>
          <a:p>
            <a:r>
              <a:rPr lang="ru-RU" sz="2000" dirty="0" smtClean="0"/>
              <a:t> приговаривая:</a:t>
            </a:r>
          </a:p>
          <a:p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По ровненькой дорожке, по ровненькой дорожке,</a:t>
            </a:r>
          </a:p>
          <a:p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По камешкам, по камешкам , (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прыгают на  двух ногах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В ямку -  бух (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присели на  корточки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Ух-у-ух! (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Выпрямляются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ru-RU" sz="2000" i="1" dirty="0"/>
              <a:t> </a:t>
            </a:r>
            <a:r>
              <a:rPr lang="ru-RU" sz="2000" i="1" dirty="0" smtClean="0"/>
              <a:t>                                </a:t>
            </a:r>
            <a:r>
              <a:rPr lang="ru-RU" sz="2000" dirty="0" smtClean="0"/>
              <a:t>Этот  текст и соответствующие  движения повторяются </a:t>
            </a:r>
          </a:p>
          <a:p>
            <a:r>
              <a:rPr lang="ru-RU" sz="2000" dirty="0" smtClean="0"/>
              <a:t>                                 2 раза. Затем дети  произносят  следующие  слова:</a:t>
            </a:r>
          </a:p>
          <a:p>
            <a:r>
              <a:rPr lang="ru-RU" sz="2000" i="1" dirty="0"/>
              <a:t> </a:t>
            </a:r>
            <a:r>
              <a:rPr lang="ru-RU" sz="2000" i="1" dirty="0" smtClean="0"/>
              <a:t>                          </a:t>
            </a:r>
          </a:p>
          <a:p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По ровненькой дорожке, по ровненькой дорожке (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Идут один за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другим  немного расслабив тело, будто устали).</a:t>
            </a:r>
          </a:p>
          <a:p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Устали наши ножки, устали наши ножки ,</a:t>
            </a: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Вот наш дом–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(бегут к стульчикам в противоположный конец зала</a:t>
            </a:r>
          </a:p>
          <a:p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и садятся)</a:t>
            </a:r>
          </a:p>
          <a:p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Вот  так  и живём!</a:t>
            </a:r>
          </a:p>
          <a:p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</a:t>
            </a:r>
          </a:p>
          <a:p>
            <a:r>
              <a:rPr lang="ru-RU" sz="2000" i="1" dirty="0"/>
              <a:t> </a:t>
            </a:r>
            <a:r>
              <a:rPr lang="ru-RU" sz="2000" i="1" dirty="0" smtClean="0"/>
              <a:t>                    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7290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ljrevtyns vjb\фоны\с детьми\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8085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«Солнышко и дождик»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84784"/>
            <a:ext cx="88717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Домики  расположены полукругом ,на  некотором расстоянии </a:t>
            </a:r>
          </a:p>
          <a:p>
            <a:r>
              <a:rPr lang="ru-RU" sz="2000" dirty="0" smtClean="0"/>
              <a:t> друг от  друга ( обручи и стулья) Дети вместе с </a:t>
            </a:r>
          </a:p>
          <a:p>
            <a:r>
              <a:rPr lang="ru-RU" sz="2000" dirty="0" smtClean="0"/>
              <a:t>воспитателем находятся на стульях. Воспитатель </a:t>
            </a:r>
          </a:p>
          <a:p>
            <a:r>
              <a:rPr lang="ru-RU" sz="2000" dirty="0" smtClean="0"/>
              <a:t>говорит:</a:t>
            </a:r>
          </a:p>
          <a:p>
            <a:r>
              <a:rPr lang="ru-RU" sz="2000" dirty="0" smtClean="0"/>
              <a:t>-Какая хорошая погода! Сейчас выйду и </a:t>
            </a:r>
          </a:p>
          <a:p>
            <a:r>
              <a:rPr lang="ru-RU" sz="2000" dirty="0" smtClean="0"/>
              <a:t>позову ребят поиграть!</a:t>
            </a:r>
          </a:p>
          <a:p>
            <a:r>
              <a:rPr lang="ru-RU" sz="2000" dirty="0" smtClean="0"/>
              <a:t>Выходит на  середину  и  зовёт всех играть. </a:t>
            </a:r>
          </a:p>
          <a:p>
            <a:r>
              <a:rPr lang="ru-RU" sz="2000" dirty="0" smtClean="0"/>
              <a:t>Малыши  берутся  за руки  и  водят  хоровод </a:t>
            </a:r>
          </a:p>
          <a:p>
            <a:r>
              <a:rPr lang="ru-RU" sz="2000" dirty="0" smtClean="0"/>
              <a:t>под песенку: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«Смотрит  солнышко в  окошко, светит  в  нашу  комнату, 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Мы захлопаем в  ладоши, очень  рады  солнышку.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Топ-топ, , топ- топ,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Хлоп-хлоп, Хлоп-хлоп»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/>
              <a:t>Неожиданно  для  детей воспитатель  говорит:</a:t>
            </a:r>
          </a:p>
          <a:p>
            <a:r>
              <a:rPr lang="ru-RU" sz="2000" dirty="0" smtClean="0"/>
              <a:t>-Посмотрите, дождь идёт, сначала  медленно, а затем все  быстрее  и  быстрее, скорее  домой! Дети  бегут в  домики. Игра  повторяется  несколько раз.</a:t>
            </a:r>
          </a:p>
          <a:p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0309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ljrevtyns vjb\фоны\с детьми\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1"/>
            <a:ext cx="9459660" cy="684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618" y="12601"/>
            <a:ext cx="91453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Воробушки и автомобиль»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320192"/>
            <a:ext cx="886787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Воспитатель  очерчивает площадку, где  будут  летать воробышки ,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ставит по краям скамеечки или  стулья, говорит: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-Сюда полетят воробушки, когда  поедет автомобиль.</a:t>
            </a:r>
          </a:p>
          <a:p>
            <a:r>
              <a:rPr lang="ru-RU" sz="2000" dirty="0" smtClean="0"/>
              <a:t>                                              На  дереве  или  на  крыше они  не  </a:t>
            </a:r>
            <a:r>
              <a:rPr lang="ru-RU" sz="2000" dirty="0"/>
              <a:t>б</a:t>
            </a:r>
            <a:r>
              <a:rPr lang="ru-RU" sz="2000" dirty="0" smtClean="0"/>
              <a:t>оятся  машины.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Как уедет автомобиль- воробьи  опять  полетят искать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зёрнышки  и  крошки.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Тут же  воспитатель  показывает  детям,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что  автомобилем будет  он. </a:t>
            </a:r>
          </a:p>
          <a:p>
            <a:r>
              <a:rPr lang="ru-RU" sz="2000" dirty="0" smtClean="0"/>
              <a:t>                                            -Тихо, на дворе  никого  нет! Лети  воробушки!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Дети  изображают воробушков, бегают,  машут </a:t>
            </a:r>
          </a:p>
          <a:p>
            <a:r>
              <a:rPr lang="ru-RU" sz="2000" dirty="0" smtClean="0"/>
              <a:t>                                            крылышками.</a:t>
            </a:r>
          </a:p>
          <a:p>
            <a:r>
              <a:rPr lang="ru-RU" sz="2000" dirty="0" smtClean="0"/>
              <a:t>                                           Вдруг  раздаётся «гудок» и выезжает  автомобиль.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Воробушки  убегают  на  стульчики.</a:t>
            </a:r>
          </a:p>
          <a:p>
            <a:r>
              <a:rPr lang="ru-RU" sz="2000" dirty="0" smtClean="0"/>
              <a:t>                                           Игра повторяется  несколько  раз.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11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ljrevtyns vjb\фоны\с детьми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04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8085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 дорожке, по тропинке»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9" y="1484784"/>
            <a:ext cx="37600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                           Воспитатель  подзывает к себе  детей и показывает, какая ровная  дорожка нарисована (две параллельные линии  на  расстоянии 30см) . Предложить  детям  погулять по ровненькой  дорожке, не  заходя  за  линии.</a:t>
            </a:r>
          </a:p>
          <a:p>
            <a:r>
              <a:rPr lang="ru-RU" sz="2000" dirty="0" smtClean="0"/>
              <a:t>Игру  повторять  на прогулке с различной  мотивацией </a:t>
            </a:r>
          </a:p>
          <a:p>
            <a:r>
              <a:rPr lang="ru-RU" sz="2000" dirty="0" smtClean="0"/>
              <a:t>( к  кустику, к  лавочке, к  игрушке…) Отрабатывать  умение  двигаться  в  одном  направлении, не  заходя  за  линии, не  толкаясь.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78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1201</Words>
  <Application>Microsoft Office PowerPoint</Application>
  <PresentationFormat>Экран (4:3)</PresentationFormat>
  <Paragraphs>130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Customer</cp:lastModifiedBy>
  <cp:revision>28</cp:revision>
  <dcterms:created xsi:type="dcterms:W3CDTF">2012-01-21T14:55:41Z</dcterms:created>
  <dcterms:modified xsi:type="dcterms:W3CDTF">2014-12-06T17:23:22Z</dcterms:modified>
</cp:coreProperties>
</file>