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7" r:id="rId2"/>
    <p:sldId id="256" r:id="rId3"/>
    <p:sldId id="258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0" d="100"/>
          <a:sy n="40" d="100"/>
        </p:scale>
        <p:origin x="-72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showMasterPhAnim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584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6DA950C-3CF2-40E9-8276-CD056104A02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E7673C-5B96-4944-96A0-80D5BAD87F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A945100-810E-4838-A721-88D70AF195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D4E62A-1879-43D2-835E-9CA158C736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A1AF53-E95B-4A6A-826D-F200D6E8DC6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061116-463C-4381-8B9D-B169D5C0F9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D5C1C-218C-4CA0-9537-2F1F9BE660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41C3899-7168-4A2E-AD6A-FC3E76CBAB1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FCEF07-98CB-4CE0-942B-DDE8F81E8E1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E2F83C-E29A-42A4-9191-3E909AAAB7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1B2A9D-0865-4E47-89CB-4A0F69531B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348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48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pPr>
              <a:defRPr/>
            </a:pPr>
            <a:fld id="{6894307F-93D7-49BD-98EF-FCDA938FE1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00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4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4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4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48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4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81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  <p:bldP spid="34819" grpId="0" build="p">
        <p:tmplLst>
          <p:tmpl lvl="1">
            <p:tnLst>
              <p:par>
                <p:cTn presetID="44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8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48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8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2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8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48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8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3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8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48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8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4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8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48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8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  <p:tmpl lvl="5">
            <p:tnLst>
              <p:par>
                <p:cTn presetID="44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481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500"/>
                        <p:tgtEl>
                          <p:spTgt spid="34819"/>
                        </p:tgtEl>
                      </p:cBhvr>
                    </p:animEffect>
                    <p:anim calcmode="lin" valueType="num">
                      <p:cBhvr>
                        <p:cTn dur="500" fill="hold"/>
                        <p:tgtEl>
                          <p:spTgt spid="3481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#ppt_x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481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+.05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</p:cTn>
              </p:par>
            </p:tnLst>
          </p:tmpl>
        </p:tmplLst>
      </p:bldP>
    </p:bld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Tahoma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Tahoma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2" Type="http://schemas.openxmlformats.org/officeDocument/2006/relationships/slideLayout" Target="../slideLayouts/slideLayout1.xml"/><Relationship Id="rId1" Type="http://schemas.openxmlformats.org/officeDocument/2006/relationships/audio" Target="../media/audio1.wav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1"/>
          <p:cNvSpPr txBox="1">
            <a:spLocks noChangeArrowheads="1"/>
          </p:cNvSpPr>
          <p:nvPr/>
        </p:nvSpPr>
        <p:spPr bwMode="auto">
          <a:xfrm>
            <a:off x="928688" y="1000125"/>
            <a:ext cx="657225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4000" b="1">
                <a:solidFill>
                  <a:srgbClr val="FF0000"/>
                </a:solidFill>
              </a:rPr>
              <a:t>Музыкально-дидактическая игра: «Эхо»</a:t>
            </a:r>
          </a:p>
        </p:txBody>
      </p:sp>
      <p:sp>
        <p:nvSpPr>
          <p:cNvPr id="3075" name="TextBox 2"/>
          <p:cNvSpPr txBox="1">
            <a:spLocks noChangeArrowheads="1"/>
          </p:cNvSpPr>
          <p:nvPr/>
        </p:nvSpPr>
        <p:spPr bwMode="auto">
          <a:xfrm>
            <a:off x="500063" y="3357563"/>
            <a:ext cx="8072437" cy="267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2800" b="1">
                <a:solidFill>
                  <a:srgbClr val="FF0000"/>
                </a:solidFill>
              </a:rPr>
              <a:t>Программное содержание: развивать динамический слух.</a:t>
            </a:r>
          </a:p>
          <a:p>
            <a:pPr algn="ctr"/>
            <a:r>
              <a:rPr lang="ru-RU" sz="2800" b="1">
                <a:solidFill>
                  <a:srgbClr val="FF0000"/>
                </a:solidFill>
              </a:rPr>
              <a:t>Ход игры: по щелчку появляется снеговик. В зависимости от того, далеко он или близко, пропеть звук «ау» тихо или громко. </a:t>
            </a: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6" descr="елкаelkanngo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27763" y="3709988"/>
            <a:ext cx="2736850" cy="3148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3" name="Picture 5" descr="снег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084888" y="3278188"/>
            <a:ext cx="1965325" cy="208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10" descr="елкаelkanngod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863850" y="1970088"/>
            <a:ext cx="1779588" cy="196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9" name="Picture 11" descr="снег1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71775" y="1700213"/>
            <a:ext cx="1277938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2" name="Picture 13" descr="елкаelkanngod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95288" y="476250"/>
            <a:ext cx="752475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62" name="Picture 14" descr="снег1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3850" y="333375"/>
            <a:ext cx="541338" cy="712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4" name="Picture 15">
            <a:hlinkClick r:id="" action="ppaction://media"/>
          </p:cNvPr>
          <p:cNvPicPr>
            <a:picLocks noRot="1" noChangeAspect="1" noChangeArrowheads="1"/>
          </p:cNvPicPr>
          <p:nvPr>
            <a:wavAudioFile r:embed="rId1" name="j0214098.wav"/>
          </p:nvPr>
        </p:nvPicPr>
        <p:blipFill>
          <a:blip r:embed="rId7"/>
          <a:srcRect/>
          <a:stretch>
            <a:fillRect/>
          </a:stretch>
        </p:blipFill>
        <p:spPr bwMode="auto">
          <a:xfrm>
            <a:off x="8388350" y="404813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8232" cy="68611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игра Эхо со Снеговиком">
  <a:themeElements>
    <a:clrScheme name="Океан 2">
      <a:dk1>
        <a:srgbClr val="000066"/>
      </a:dk1>
      <a:lt1>
        <a:srgbClr val="FFFFFF"/>
      </a:lt1>
      <a:dk2>
        <a:srgbClr val="5D93FF"/>
      </a:dk2>
      <a:lt2>
        <a:srgbClr val="FFFFFF"/>
      </a:lt2>
      <a:accent1>
        <a:srgbClr val="6666FF"/>
      </a:accent1>
      <a:accent2>
        <a:srgbClr val="9999FF"/>
      </a:accent2>
      <a:accent3>
        <a:srgbClr val="B6C8FF"/>
      </a:accent3>
      <a:accent4>
        <a:srgbClr val="DADADA"/>
      </a:accent4>
      <a:accent5>
        <a:srgbClr val="B8B8FF"/>
      </a:accent5>
      <a:accent6>
        <a:srgbClr val="8A8AE7"/>
      </a:accent6>
      <a:hlink>
        <a:srgbClr val="FF3300"/>
      </a:hlink>
      <a:folHlink>
        <a:srgbClr val="FF9900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игра Эхо со Снеговиком</Template>
  <TotalTime>1</TotalTime>
  <Words>40</Words>
  <Application>Microsoft Office PowerPoint</Application>
  <PresentationFormat>Экран (4:3)</PresentationFormat>
  <Paragraphs>3</Paragraphs>
  <Slides>3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игра Эхо со Снеговиком</vt:lpstr>
      <vt:lpstr>Слайд 1</vt:lpstr>
      <vt:lpstr>Слайд 2</vt:lpstr>
      <vt:lpstr>Слайд 3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111</dc:creator>
  <cp:lastModifiedBy>111</cp:lastModifiedBy>
  <cp:revision>1</cp:revision>
  <dcterms:created xsi:type="dcterms:W3CDTF">2012-07-09T07:37:35Z</dcterms:created>
  <dcterms:modified xsi:type="dcterms:W3CDTF">2012-07-09T07:38:41Z</dcterms:modified>
</cp:coreProperties>
</file>