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4" r:id="rId6"/>
    <p:sldId id="265" r:id="rId7"/>
    <p:sldId id="261" r:id="rId8"/>
    <p:sldId id="262" r:id="rId9"/>
    <p:sldId id="263" r:id="rId10"/>
    <p:sldId id="26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AA100-47C2-4759-A482-B0B048694653}" type="datetimeFigureOut">
              <a:rPr lang="ru-RU"/>
              <a:pPr>
                <a:defRPr/>
              </a:pPr>
              <a:t>09.06.2012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1C0D1-A197-451C-A172-0647D1849D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60948-8AB1-419C-B7D3-FF280DD162FD}" type="datetimeFigureOut">
              <a:rPr lang="ru-RU"/>
              <a:pPr>
                <a:defRPr/>
              </a:pPr>
              <a:t>09.06.2012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E9D2-CE81-4926-9F33-9A70D5AC4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B8782-FEB4-46C3-8641-16E08F0CC5B9}" type="datetimeFigureOut">
              <a:rPr lang="ru-RU"/>
              <a:pPr>
                <a:defRPr/>
              </a:pPr>
              <a:t>09.06.2012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CA8A0-26D9-447A-AFC7-05C3F68A7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1D914-A8C8-4280-BC46-440BA5A4B5A6}" type="datetimeFigureOut">
              <a:rPr lang="ru-RU"/>
              <a:pPr>
                <a:defRPr/>
              </a:pPr>
              <a:t>09.06.2012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5EE01-8947-4805-A5D8-B4231B89A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0B26C-3797-490A-AE7D-ECE5D1547047}" type="datetimeFigureOut">
              <a:rPr lang="ru-RU"/>
              <a:pPr>
                <a:defRPr/>
              </a:pPr>
              <a:t>09.06.2012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64514-B927-4C72-86CE-FEA79C418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B8A1-8B53-49AC-A5D9-946825DA4560}" type="datetimeFigureOut">
              <a:rPr lang="ru-RU"/>
              <a:pPr>
                <a:defRPr/>
              </a:pPr>
              <a:t>09.06.2012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1A7A6-E3B0-4BDB-A700-354661E40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4AFB6-13A5-43C2-89E8-A8537B556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5F701-B3DA-4899-AEE2-D5D035F31E11}" type="datetimeFigureOut">
              <a:rPr lang="ru-RU"/>
              <a:pPr>
                <a:defRPr/>
              </a:pPr>
              <a:t>09.06.2012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453CB-F879-4AB3-814E-BC90CB688888}" type="datetimeFigureOut">
              <a:rPr lang="ru-RU"/>
              <a:pPr>
                <a:defRPr/>
              </a:pPr>
              <a:t>09.06.2012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2BE03-8685-459E-B410-6769D6267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4F12-86DF-48FD-9AA0-426C736D5391}" type="datetimeFigureOut">
              <a:rPr lang="ru-RU"/>
              <a:pPr>
                <a:defRPr/>
              </a:pPr>
              <a:t>09.06.2012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D08B9-C78C-4340-865D-A8DEA3591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1E409-DEA5-4197-A2F2-BDAA94877C0C}" type="datetimeFigureOut">
              <a:rPr lang="ru-RU"/>
              <a:pPr>
                <a:defRPr/>
              </a:pPr>
              <a:t>09.06.2012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7726A-3F66-4AB8-B622-CB6F98836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F46AD-3632-43C3-B7B2-AD90C8146235}" type="datetimeFigureOut">
              <a:rPr lang="ru-RU"/>
              <a:pPr>
                <a:defRPr/>
              </a:pPr>
              <a:t>09.06.2012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6883B-A8E4-46F7-AC1E-AE623639F3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A42C52E-7F64-47E2-A2DB-60B90F5A03B6}" type="datetimeFigureOut">
              <a:rPr lang="ru-RU"/>
              <a:pPr>
                <a:defRPr/>
              </a:pPr>
              <a:t>09.06.2012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40417A-0132-4774-8A66-A31DCFB0D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5" r:id="rId5"/>
    <p:sldLayoutId id="2147483680" r:id="rId6"/>
    <p:sldLayoutId id="2147483679" r:id="rId7"/>
    <p:sldLayoutId id="2147483686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china_107-718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214313"/>
            <a:ext cx="8643937" cy="624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28794" y="571480"/>
            <a:ext cx="5160452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ИГРА «ЗМЕЯ»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571500" y="2571750"/>
            <a:ext cx="7786688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FF00"/>
                </a:solidFill>
                <a:latin typeface="Calibri" pitchFamily="34" charset="0"/>
              </a:rPr>
              <a:t>Программное содержание: воспроизводить на звук «М» с закрытым ртом графическое изображение мелодии.</a:t>
            </a:r>
          </a:p>
          <a:p>
            <a:pPr algn="ctr"/>
            <a:r>
              <a:rPr lang="ru-RU" sz="4400" b="1">
                <a:solidFill>
                  <a:srgbClr val="FFFF00"/>
                </a:solidFill>
                <a:latin typeface="Calibri" pitchFamily="34" charset="0"/>
              </a:rPr>
              <a:t>По щелчку.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1143000" y="2071688"/>
            <a:ext cx="62150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>
                <a:solidFill>
                  <a:srgbClr val="FF0000"/>
                </a:solidFill>
              </a:rPr>
              <a:t>Автор</a:t>
            </a:r>
          </a:p>
          <a:p>
            <a:pPr algn="ctr"/>
            <a:r>
              <a:rPr lang="ru-RU" sz="7200">
                <a:solidFill>
                  <a:srgbClr val="FF0000"/>
                </a:solidFill>
              </a:rPr>
              <a:t>Рожкова  М 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 descr="china_107-718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214313"/>
            <a:ext cx="8643937" cy="624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1428750" y="2357438"/>
            <a:ext cx="7286625" cy="1714500"/>
          </a:xfrm>
          <a:prstGeom prst="straightConnector1">
            <a:avLst/>
          </a:prstGeom>
          <a:ln w="889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 descr="fileC7Rl8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85784" y="3214686"/>
            <a:ext cx="2333620" cy="1750215"/>
          </a:xfrm>
          <a:prstGeom prst="rect">
            <a:avLst/>
          </a:prstGeom>
          <a:scene3d>
            <a:camera prst="orthographicFront">
              <a:rot lat="0" lon="11699976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5.92593E-6 L 0.88976 -0.32547 " pathEditMode="relative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одержимое 3" descr="china_107-7184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14313" y="357188"/>
            <a:ext cx="8715375" cy="6143625"/>
          </a:xfrm>
        </p:spPr>
      </p:pic>
      <p:cxnSp>
        <p:nvCxnSpPr>
          <p:cNvPr id="7" name="Прямая со стрелкой 6"/>
          <p:cNvCxnSpPr/>
          <p:nvPr/>
        </p:nvCxnSpPr>
        <p:spPr>
          <a:xfrm>
            <a:off x="428625" y="3286125"/>
            <a:ext cx="7786688" cy="2357438"/>
          </a:xfrm>
          <a:prstGeom prst="straightConnector1">
            <a:avLst/>
          </a:prstGeom>
          <a:ln w="88900" cmpd="sng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 descr="fileC7Rl8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14346" y="3214686"/>
            <a:ext cx="2333620" cy="1750215"/>
          </a:xfrm>
          <a:prstGeom prst="rect">
            <a:avLst/>
          </a:prstGeom>
          <a:scene3d>
            <a:camera prst="orthographicFront">
              <a:rot lat="0" lon="11699976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59 -0.15533 C -0.05469 -0.15463 -0.04879 -0.15463 -0.04289 -0.15324 C -0.03438 -0.15116 -0.0257 -0.14236 -0.01875 -0.13611 C -0.01302 -0.13102 -0.00712 -0.12848 -0.00087 -0.12524 C 0.0085 -0.12061 0.01093 -0.11644 0.0217 -0.1125 C 0.03368 -0.10047 0.0467 -0.09584 0.06041 -0.08866 C 0.07291 -0.08195 0.0842 -0.07153 0.09739 -0.06736 C 0.10625 -0.05926 0.10885 -0.05857 0.1184 -0.0544 C 0.13177 -0.04236 0.15017 -0.03959 0.1651 -0.03287 C 0.18385 -0.02454 0.17465 -0.02801 0.19253 -0.02199 C 0.22135 3.7037E-6 0.18698 -0.02361 0.2151 -0.01135 C 0.21805 -0.00996 0.22031 -0.00649 0.22326 -0.00486 C 0.23611 0.00277 0.25156 0.00694 0.2651 0.01226 C 0.27934 0.01782 0.29566 0.01759 0.31041 0.02083 C 0.31927 0.02268 0.32725 0.02731 0.33611 0.02939 C 0.34635 0.03171 0.35659 0.03333 0.36684 0.03588 C 0.38211 0.04421 0.38802 0.04861 0.40555 0.05092 C 0.42569 0.05787 0.44427 0.0706 0.46354 0.08101 C 0.47448 0.08703 0.48611 0.08981 0.49739 0.09398 C 0.50451 0.09652 0.5118 0.09814 0.5184 0.10254 C 0.52048 0.10393 0.52257 0.10625 0.52482 0.10694 C 0.54461 0.11319 0.5651 0.11435 0.58455 0.12407 C 0.596 0.12986 0.60902 0.13449 0.61996 0.14143 C 0.62899 0.14722 0.63611 0.15532 0.64583 0.15856 C 0.65694 0.16967 0.67014 0.18217 0.68298 0.18865 C 0.68819 0.1912 0.69375 0.19282 0.69913 0.19514 C 0.70069 0.19583 0.70382 0.19722 0.70382 0.19722 C 0.71475 0.20717 0.72708 0.20902 0.73941 0.21435 C 0.74652 0.22083 0.75503 0.22291 0.76354 0.22523 C 0.77326 0.23356 0.76545 0.22824 0.78455 0.23171 C 0.78975 0.23264 0.79548 0.23588 0.80069 0.23588 " pathEditMode="relative" ptsTypes="ffffffffffffffffffffffffffffff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3" descr="china_107-7184.JPG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4625" y="214313"/>
            <a:ext cx="8755063" cy="6286500"/>
          </a:xfrm>
        </p:spPr>
      </p:pic>
      <p:cxnSp>
        <p:nvCxnSpPr>
          <p:cNvPr id="7" name="Прямая со стрелкой 6"/>
          <p:cNvCxnSpPr/>
          <p:nvPr/>
        </p:nvCxnSpPr>
        <p:spPr>
          <a:xfrm>
            <a:off x="714375" y="3929063"/>
            <a:ext cx="7786688" cy="1587"/>
          </a:xfrm>
          <a:prstGeom prst="straightConnector1">
            <a:avLst/>
          </a:prstGeom>
          <a:ln w="889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 descr="fileC7Rl8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60359" y="3162299"/>
            <a:ext cx="2333620" cy="1750214"/>
          </a:xfrm>
          <a:prstGeom prst="rect">
            <a:avLst/>
          </a:prstGeom>
          <a:scene3d>
            <a:camera prst="orthographicFront">
              <a:rot lat="0" lon="11699976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C 0.0434 0.00579 0.08681 0.00532 0.13056 0.00648 C 0.17361 0.01088 0.21493 0.0213 0.25799 0.02361 C 0.28524 0.03125 0.25886 0.02477 0.32257 0.02361 C 0.42413 0.02176 0.52587 0.02083 0.62743 0.01945 C 0.64323 0.01736 0.65834 0.0132 0.67413 0.01088 C 0.68264 0.00695 0.69115 0.00417 0.7 0.00232 C 0.73577 -0.01481 0.81997 -4.44444E-6 0.8257 -4.44444E-6 C 0.83229 0.00232 0.83681 0.0044 0.84358 0.0044 " pathEditMode="relative" ptsTypes="ffffffff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Содержимое 3" descr="china_107-7184.JPG"/>
          <p:cNvPicPr>
            <a:picLocks noGrp="1" noChangeAspect="1"/>
          </p:cNvPicPr>
          <p:nvPr>
            <p:ph idx="4294967295"/>
          </p:nvPr>
        </p:nvPicPr>
        <p:blipFill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4625" y="214313"/>
            <a:ext cx="8755063" cy="6286500"/>
          </a:xfrm>
        </p:spPr>
      </p:pic>
      <p:sp>
        <p:nvSpPr>
          <p:cNvPr id="28677" name="Freeform 5"/>
          <p:cNvSpPr>
            <a:spLocks/>
          </p:cNvSpPr>
          <p:nvPr/>
        </p:nvSpPr>
        <p:spPr bwMode="auto">
          <a:xfrm>
            <a:off x="971550" y="393700"/>
            <a:ext cx="7704138" cy="6059488"/>
          </a:xfrm>
          <a:custGeom>
            <a:avLst/>
            <a:gdLst/>
            <a:ahLst/>
            <a:cxnLst>
              <a:cxn ang="0">
                <a:pos x="0" y="3817"/>
              </a:cxn>
              <a:cxn ang="0">
                <a:pos x="2177" y="7"/>
              </a:cxn>
              <a:cxn ang="0">
                <a:pos x="4853" y="3772"/>
              </a:cxn>
            </a:cxnLst>
            <a:rect l="0" t="0" r="r" b="b"/>
            <a:pathLst>
              <a:path w="4853" h="3817">
                <a:moveTo>
                  <a:pt x="0" y="3817"/>
                </a:moveTo>
                <a:cubicBezTo>
                  <a:pt x="684" y="1915"/>
                  <a:pt x="1368" y="14"/>
                  <a:pt x="2177" y="7"/>
                </a:cubicBezTo>
                <a:cubicBezTo>
                  <a:pt x="2986" y="0"/>
                  <a:pt x="3919" y="1886"/>
                  <a:pt x="4853" y="3772"/>
                </a:cubicBezTo>
              </a:path>
            </a:pathLst>
          </a:cu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5" name="Рисунок 4" descr="fileC7Rl8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3846" y="5099049"/>
            <a:ext cx="2333619" cy="1750214"/>
          </a:xfrm>
          <a:prstGeom prst="rect">
            <a:avLst/>
          </a:prstGeom>
          <a:scene3d>
            <a:camera prst="orthographicFront">
              <a:rot lat="0" lon="11699976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21387E-6 C 0.00226 -0.01503 0.00765 -0.02936 0.01598 -0.04 C 0.02049 -0.05225 0.02587 -0.06104 0.03178 -0.07167 C 0.03386 -0.08046 0.03872 -0.08786 0.04445 -0.09295 C 0.04653 -0.09711 0.05053 -0.10058 0.05087 -0.10566 C 0.05209 -0.12046 0.05087 -0.13133 0.05886 -0.1415 C 0.06251 -0.15676 0.06129 -0.17133 0.06667 -0.18589 C 0.07067 -0.21873 0.07969 -0.25618 0.0889 -0.2874 C 0.0915 -0.30728 0.09219 -0.32925 0.09532 -0.34867 C 0.09653 -0.35676 0.10087 -0.36647 0.1033 -0.3741 C 0.10608 -0.38243 0.10608 -0.39144 0.10955 -0.39954 C 0.11424 -0.41087 0.12067 -0.41873 0.12379 -0.43121 C 0.1283 -0.44855 0.13265 -0.4652 0.1382 -0.48185 C 0.14011 -0.4874 0.14063 -0.49364 0.14289 -0.49873 C 0.14358 -0.50058 0.14532 -0.50127 0.14601 -0.50312 C 0.14896 -0.50982 0.1514 -0.51722 0.154 -0.52416 C 0.15695 -0.53202 0.15834 -0.54011 0.16199 -0.54751 C 0.16528 -0.56485 0.17518 -0.57618 0.18108 -0.59191 C 0.18473 -0.60162 0.18785 -0.60971 0.19376 -0.61711 C 0.19619 -0.62682 0.19896 -0.63537 0.20487 -0.64254 C 0.20712 -0.65017 0.20817 -0.66081 0.21112 -0.66798 C 0.2139 -0.67468 0.21893 -0.67977 0.22067 -0.68693 C 0.22223 -0.69318 0.22188 -0.69433 0.22553 -0.69965 C 0.23195 -0.70982 0.24219 -0.71815 0.24775 -0.72925 C 0.24879 -0.73133 0.24949 -0.73387 0.25087 -0.73549 C 0.25261 -0.73757 0.25521 -0.73803 0.25712 -0.73988 C 0.2606 -0.74358 0.26355 -0.74821 0.26667 -0.75237 C 0.26771 -0.75376 0.2691 -0.75514 0.26997 -0.75676 C 0.27205 -0.76092 0.27379 -0.76578 0.27622 -0.76948 C 0.27744 -0.77133 0.27969 -0.77202 0.28108 -0.77364 C 0.28664 -0.78011 0.29167 -0.78774 0.29688 -0.79468 C 0.30192 -0.80139 0.30626 -0.80948 0.31268 -0.81387 C 0.32917 -0.82497 0.35018 -0.83075 0.36824 -0.83283 C 0.38369 -0.83144 0.39914 -0.83052 0.41442 -0.82867 C 0.42362 -0.82751 0.43334 -0.82058 0.44289 -0.81803 C 0.44879 -0.81433 0.45435 -0.8111 0.46025 -0.8074 C 0.46754 -0.79468 0.47726 -0.78497 0.4856 -0.77364 C 0.48855 -0.76971 0.48976 -0.763 0.49219 -0.75884 C 0.49376 -0.75561 0.49653 -0.75329 0.49827 -0.75029 C 0.504 -0.7415 0.49914 -0.74589 0.50487 -0.73549 C 0.51164 -0.72254 0.51893 -0.71052 0.52553 -0.69757 C 0.52883 -0.69063 0.5349 -0.68532 0.5382 -0.67838 C 0.55209 -0.64809 0.53976 -0.66543 0.55087 -0.6511 C 0.5533 -0.64069 0.55921 -0.63445 0.56355 -0.62566 C 0.56685 -0.6111 0.56233 -0.62821 0.5698 -0.61087 C 0.57587 -0.59722 0.57657 -0.58913 0.58403 -0.57711 C 0.58525 -0.57364 0.58594 -0.56971 0.58733 -0.56647 C 0.58837 -0.56324 0.5908 -0.56115 0.59219 -0.55792 C 0.5948 -0.55121 0.59497 -0.54289 0.59844 -0.53688 C 0.60157 -0.53133 0.60556 -0.52624 0.60799 -0.52 C 0.6165 -0.49711 0.62987 -0.46451 0.64601 -0.45017 C 0.65365 -0.43052 0.66685 -0.41757 0.67935 -0.4037 C 0.68594 -0.3963 0.68959 -0.38705 0.69688 -0.38035 C 0.70122 -0.36878 0.70886 -0.35561 0.7158 -0.34659 C 0.72188 -0.3304 0.73021 -0.31283 0.7382 -0.29803 C 0.73959 -0.29549 0.74167 -0.2941 0.74289 -0.29156 C 0.75018 -0.27514 0.7606 -0.24994 0.7665 -0.23237 C 0.77101 -0.21942 0.7724 -0.21248 0.77917 -0.20069 C 0.78403 -0.1778 0.77692 -0.20647 0.78577 -0.18589 C 0.78768 -0.1815 0.78751 -0.17595 0.7889 -0.1711 C 0.79185 -0.16023 0.79619 -0.14867 0.79844 -0.13734 C 0.80122 -0.12347 0.80261 -0.0941 0.80955 -0.08439 C 0.81129 -0.06867 0.81251 -0.05757 0.8191 -0.04439 C 0.82136 -0.03214 0.82553 -0.02474 0.82865 -0.01248 C 0.82969 -0.00832 0.83178 1.21387E-6 0.83178 1.21387E-6 C 0.83265 0.00925 0.83351 0.02012 0.8349 0.0296 C 0.83542 0.0326 0.83594 0.03538 0.83664 0.03815 C 0.83716 0.04023 0.8382 0.04439 0.8382 0.04439 " pathEditMode="relative" ptsTypes="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Содержимое 3" descr="china_107-7184.JPG"/>
          <p:cNvPicPr>
            <a:picLocks noGrp="1" noChangeAspect="1"/>
          </p:cNvPicPr>
          <p:nvPr>
            <p:ph idx="4294967295"/>
          </p:nvPr>
        </p:nvPicPr>
        <p:blipFill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4625" y="214313"/>
            <a:ext cx="8755063" cy="6286500"/>
          </a:xfrm>
        </p:spPr>
      </p:pic>
      <p:sp>
        <p:nvSpPr>
          <p:cNvPr id="29702" name="Freeform 6"/>
          <p:cNvSpPr>
            <a:spLocks/>
          </p:cNvSpPr>
          <p:nvPr/>
        </p:nvSpPr>
        <p:spPr bwMode="auto">
          <a:xfrm>
            <a:off x="827088" y="549275"/>
            <a:ext cx="7632700" cy="6216650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2450" y="3901"/>
              </a:cxn>
              <a:cxn ang="0">
                <a:pos x="4808" y="0"/>
              </a:cxn>
            </a:cxnLst>
            <a:rect l="0" t="0" r="r" b="b"/>
            <a:pathLst>
              <a:path w="4808" h="3916">
                <a:moveTo>
                  <a:pt x="0" y="90"/>
                </a:moveTo>
                <a:cubicBezTo>
                  <a:pt x="824" y="2003"/>
                  <a:pt x="1649" y="3916"/>
                  <a:pt x="2450" y="3901"/>
                </a:cubicBezTo>
                <a:cubicBezTo>
                  <a:pt x="3251" y="3886"/>
                  <a:pt x="4029" y="1943"/>
                  <a:pt x="4808" y="0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5" name="Рисунок 4" descr="fileC7Rl8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9" y="65086"/>
            <a:ext cx="2333619" cy="1750215"/>
          </a:xfrm>
          <a:prstGeom prst="rect">
            <a:avLst/>
          </a:prstGeom>
          <a:scene3d>
            <a:camera prst="orthographicFront">
              <a:rot lat="0" lon="11699976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4624E-7 C 0.0099 0.00324 0.00573 0.00555 0.01268 0.0148 C 0.01441 0.0296 0.0165 0.0363 0.02066 0.04879 C 0.02778 0.07029 0.01997 0.05341 0.02709 0.06775 C 0.02761 0.06983 0.02796 0.07191 0.02865 0.07399 C 0.02952 0.0763 0.03108 0.07815 0.03177 0.08047 C 0.03264 0.08278 0.0323 0.08625 0.03334 0.08856 C 0.03403 0.09041 0.03559 0.09156 0.03664 0.09318 C 0.03785 0.09503 0.03889 0.09711 0.03976 0.09943 C 0.04167 0.10451 0.04132 0.10891 0.04289 0.11422 C 0.04601 0.12555 0.04896 0.13804 0.054 0.14798 C 0.05677 0.15954 0.05799 0.16995 0.06355 0.17966 C 0.06789 0.19769 0.06476 0.18821 0.07309 0.20509 C 0.07414 0.20717 0.07622 0.21156 0.07622 0.21156 C 0.07865 0.22729 0.08195 0.24255 0.08421 0.25804 C 0.08559 0.26659 0.08716 0.27746 0.09046 0.28532 C 0.0974 0.30151 0.1073 0.31307 0.11598 0.32763 C 0.12171 0.33711 0.12605 0.34752 0.13177 0.35723 C 0.13941 0.36971 0.1408 0.38636 0.14775 0.39954 C 0.15139 0.4148 0.14914 0.40833 0.154 0.41873 C 0.1573 0.43654 0.15764 0.45388 0.16198 0.47145 C 0.16268 0.47422 0.1625 0.47746 0.16355 0.48 C 0.16563 0.48486 0.16927 0.4881 0.17153 0.49272 C 0.17552 0.50867 0.18299 0.52324 0.19202 0.5348 C 0.19462 0.54497 0.2 0.55075 0.2033 0.56023 C 0.20938 0.57804 0.21459 0.59399 0.22223 0.61087 C 0.22362 0.61434 0.22448 0.61781 0.22552 0.62128 C 0.22622 0.62359 0.22622 0.62567 0.22709 0.62798 C 0.22882 0.63237 0.23316 0.64047 0.23316 0.64047 C 0.23386 0.64417 0.23386 0.64786 0.23473 0.6511 C 0.23559 0.65272 0.2375 0.65364 0.23802 0.65549 C 0.24132 0.66405 0.23768 0.66729 0.24271 0.6763 C 0.24671 0.68324 0.25382 0.69503 0.25556 0.70197 C 0.25868 0.71399 0.2625 0.72162 0.26823 0.73133 C 0.28004 0.75191 0.28993 0.77226 0.30643 0.78636 C 0.31407 0.80208 0.30382 0.78428 0.31598 0.79492 C 0.31754 0.7963 0.31771 0.79954 0.3191 0.80116 C 0.32188 0.80417 0.3257 0.80509 0.32865 0.80763 C 0.33785 0.8259 0.32535 0.8037 0.33664 0.81596 C 0.34705 0.82706 0.33247 0.81919 0.34445 0.82428 C 0.35591 0.84486 0.34323 0.8259 0.354 0.83515 C 0.3658 0.84555 0.35243 0.83862 0.36355 0.84347 C 0.36858 0.85064 0.37726 0.8511 0.38421 0.85411 C 0.40243 0.8622 0.42362 0.86289 0.44271 0.86474 C 0.45278 0.86382 0.46476 0.86798 0.47292 0.86035 C 0.47466 0.85896 0.47483 0.85596 0.47605 0.85411 C 0.48039 0.84856 0.48733 0.84555 0.49202 0.84139 C 0.49844 0.82867 0.4915 0.84 0.5 0.83307 C 0.50539 0.82867 0.51059 0.82081 0.5158 0.81596 C 0.52032 0.81156 0.52848 0.80347 0.52848 0.80347 C 0.53577 0.78798 0.52639 0.80463 0.5382 0.79492 C 0.5408 0.79284 0.54202 0.78891 0.54445 0.78636 C 0.55903 0.76971 0.56997 0.76393 0.58091 0.74174 C 0.58299 0.73434 0.58386 0.72786 0.58733 0.72093 C 0.5882 0.71515 0.58802 0.70891 0.59046 0.70382 C 0.59618 0.69156 0.5941 0.69734 0.59688 0.68717 C 0.59862 0.66983 0.59896 0.64694 0.60643 0.63214 C 0.61025 0.61665 0.6158 0.60393 0.62223 0.58983 C 0.62396 0.5859 0.62691 0.58289 0.62865 0.57896 C 0.63073 0.57457 0.63143 0.56902 0.63334 0.56417 C 0.64063 0.54613 0.64914 0.52694 0.65712 0.5096 C 0.65799 0.50775 0.65955 0.50682 0.66042 0.50521 C 0.66216 0.50174 0.66372 0.49827 0.66511 0.4948 C 0.67309 0.47561 0.66302 0.49781 0.67153 0.47561 C 0.67448 0.46798 0.67639 0.46012 0.67934 0.45249 C 0.68334 0.44162 0.68889 0.43237 0.69219 0.42081 C 0.69497 0.41133 0.70157 0.3933 0.70157 0.3933 C 0.70573 0.36786 0.71754 0.34405 0.72379 0.31931 C 0.72639 0.28278 0.72917 0.24671 0.73664 0.21156 C 0.73785 0.20601 0.74289 0.197 0.74445 0.19237 C 0.74896 0.17873 0.75226 0.16486 0.75868 0.15237 C 0.76198 0.13943 0.76615 0.1281 0.77309 0.11838 C 0.77778 0.10266 0.78577 0.08856 0.79219 0.07399 C 0.79584 0.06521 0.79705 0.05896 0.80157 0.05087 C 0.8033 0.04255 0.80452 0.03677 0.80799 0.0296 C 0.81025 0.01758 0.81684 0.00023 0.82223 -0.0104 C 0.82362 -0.01803 0.82552 -0.02705 0.82865 -0.03375 C 0.83108 -0.03884 0.83403 -0.0437 0.83664 -0.04855 C 0.83768 -0.05063 0.83976 -0.05479 0.83976 -0.05479 C 0.8408 -0.05942 0.84445 -0.0652 0.84445 -0.06959 " pathEditMode="relative" ptsTypes="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Содержимое 3" descr="china_107-7184.JPG"/>
          <p:cNvPicPr>
            <a:picLocks noGrp="1" noChangeAspect="1"/>
          </p:cNvPicPr>
          <p:nvPr>
            <p:ph idx="4294967295"/>
          </p:nvPr>
        </p:nvPicPr>
        <p:blipFill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4625" y="214313"/>
            <a:ext cx="8755063" cy="6286500"/>
          </a:xfrm>
        </p:spPr>
      </p:pic>
      <p:pic>
        <p:nvPicPr>
          <p:cNvPr id="5" name="Рисунок 4" descr="fileC7Rl8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60359" y="3162299"/>
            <a:ext cx="2333620" cy="1750214"/>
          </a:xfrm>
          <a:prstGeom prst="rect">
            <a:avLst/>
          </a:prstGeom>
          <a:scene3d>
            <a:camera prst="orthographicFront">
              <a:rot lat="0" lon="11699976" rev="0"/>
            </a:camera>
            <a:lightRig rig="threePt" dir="t"/>
          </a:scene3d>
        </p:spPr>
      </p:pic>
      <p:sp>
        <p:nvSpPr>
          <p:cNvPr id="25604" name="Freeform 4"/>
          <p:cNvSpPr>
            <a:spLocks/>
          </p:cNvSpPr>
          <p:nvPr/>
        </p:nvSpPr>
        <p:spPr bwMode="auto">
          <a:xfrm>
            <a:off x="2411413" y="776288"/>
            <a:ext cx="5832475" cy="4429125"/>
          </a:xfrm>
          <a:custGeom>
            <a:avLst/>
            <a:gdLst/>
            <a:ahLst/>
            <a:cxnLst>
              <a:cxn ang="0">
                <a:pos x="0" y="2533"/>
              </a:cxn>
              <a:cxn ang="0">
                <a:pos x="1134" y="38"/>
              </a:cxn>
              <a:cxn ang="0">
                <a:pos x="2268" y="2760"/>
              </a:cxn>
              <a:cxn ang="0">
                <a:pos x="3674" y="220"/>
              </a:cxn>
            </a:cxnLst>
            <a:rect l="0" t="0" r="r" b="b"/>
            <a:pathLst>
              <a:path w="3674" h="2790">
                <a:moveTo>
                  <a:pt x="0" y="2533"/>
                </a:moveTo>
                <a:cubicBezTo>
                  <a:pt x="378" y="1266"/>
                  <a:pt x="756" y="0"/>
                  <a:pt x="1134" y="38"/>
                </a:cubicBezTo>
                <a:cubicBezTo>
                  <a:pt x="1512" y="76"/>
                  <a:pt x="1845" y="2730"/>
                  <a:pt x="2268" y="2760"/>
                </a:cubicBezTo>
                <a:cubicBezTo>
                  <a:pt x="2691" y="2790"/>
                  <a:pt x="3182" y="1505"/>
                  <a:pt x="3674" y="220"/>
                </a:cubicBezTo>
              </a:path>
            </a:pathLst>
          </a:custGeom>
          <a:noFill/>
          <a:ln w="793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601 0.117 C 0.14653 0.0948 0.14618 0.07307 0.14757 0.05133 C 0.14844 0.03584 0.15625 0.01942 0.16024 0.00486 C 0.16597 -0.01572 0.1684 -0.03676 0.17622 -0.05641 C 0.17865 -0.07306 0.18698 -0.08717 0.19201 -0.10289 C 0.19809 -0.12185 0.19896 -0.14543 0.20799 -0.16231 C 0.2099 -0.17225 0.21389 -0.1815 0.2158 -0.19167 C 0.21892 -0.20855 0.22135 -0.22774 0.22847 -0.24254 C 0.22899 -0.24532 0.22934 -0.24832 0.23021 -0.25087 C 0.23212 -0.25665 0.23646 -0.26774 0.23646 -0.26774 C 0.23698 -0.2726 0.23646 -0.27792 0.23802 -0.28254 C 0.23889 -0.28485 0.24149 -0.28508 0.24288 -0.28693 C 0.24427 -0.28878 0.24497 -0.2911 0.24601 -0.29318 C 0.24896 -0.30543 0.2559 -0.31537 0.26024 -0.32693 C 0.26198 -0.33618 0.26441 -0.33826 0.26823 -0.34613 C 0.2717 -0.36508 0.26719 -0.34636 0.27292 -0.35884 C 0.2776 -0.36902 0.27743 -0.38243 0.28247 -0.3926 C 0.28785 -0.403 0.30191 -0.41965 0.30955 -0.42636 C 0.31528 -0.43121 0.31927 -0.4393 0.32535 -0.44323 C 0.32986 -0.44624 0.33958 -0.44971 0.33958 -0.44971 C 0.34444 -0.44902 0.34948 -0.44994 0.35399 -0.44763 C 0.35573 -0.4467 0.35573 -0.443 0.35712 -0.44115 C 0.35851 -0.4393 0.36024 -0.43838 0.36181 -0.43699 C 0.36632 -0.42034 0.36024 -0.44439 0.3651 -0.41156 C 0.36632 -0.40347 0.36997 -0.39121 0.37292 -0.38404 C 0.37483 -0.37965 0.37812 -0.37618 0.37934 -0.37133 C 0.38177 -0.36162 0.38594 -0.35422 0.39045 -0.34613 C 0.39271 -0.33665 0.39583 -0.32693 0.4 -0.31861 C 0.40104 -0.31144 0.40208 -0.30451 0.40312 -0.29734 C 0.40382 -0.29295 0.40625 -0.28485 0.40625 -0.28485 C 0.40764 -0.25896 0.41111 -0.23422 0.41267 -0.20855 C 0.41476 -0.17341 0.40833 -0.18428 0.4191 -0.17063 C 0.42205 -0.16254 0.42535 -0.15584 0.43021 -0.14936 C 0.43264 -0.13665 0.43767 -0.1274 0.44132 -0.1156 C 0.44722 -0.09618 0.44132 -0.1089 0.44757 -0.09665 C 0.44809 -0.09456 0.44844 -0.09225 0.44913 -0.09017 C 0.45 -0.08786 0.45174 -0.08624 0.45243 -0.08393 C 0.45868 -0.06219 0.44948 -0.08231 0.45712 -0.06705 C 0.4592 -0.0585 0.45972 -0.05133 0.46354 -0.0437 C 0.46493 -0.02797 0.4691 -0.00508 0.47465 0.00902 C 0.47622 0.02197 0.47708 0.0333 0.48403 0.04301 C 0.49167 0.07029 0.4934 0.09757 0.50955 0.11908 C 0.51163 0.1274 0.51441 0.13411 0.5191 0.14012 C 0.52118 0.1489 0.52378 0.15006 0.53021 0.15283 C 0.54444 0.15214 0.55868 0.15191 0.57292 0.15075 C 0.58003 0.15006 0.57865 0.14289 0.58733 0.14012 C 0.59462 0.13364 0.60174 0.12694 0.60799 0.11908 C 0.61094 0.10682 0.61094 0.1022 0.61736 0.09341 C 0.62083 0.08139 0.61667 0.09249 0.62378 0.08301 C 0.62517 0.08116 0.62569 0.07861 0.62691 0.07677 C 0.63299 0.06682 0.6401 0.05896 0.64444 0.04717 C 0.6467 0.03468 0.64722 0.01804 0.65399 0.00902 C 0.66076 -0.01387 0.65608 -0.00693 0.66354 -0.01618 C 0.66997 -0.03399 0.67986 -0.04948 0.68889 -0.06497 C 0.69497 -0.07537 0.69931 -0.08717 0.70625 -0.09665 C 0.70955 -0.10705 0.71319 -0.11422 0.7191 -0.12208 C 0.72049 -0.13156 0.72135 -0.13757 0.72535 -0.14543 C 0.72743 -0.15607 0.73108 -0.1667 0.7349 -0.17688 C 0.73542 -0.18243 0.73524 -0.18844 0.73646 -0.19376 C 0.73733 -0.19769 0.7401 -0.20069 0.74132 -0.20439 C 0.74531 -0.21665 0.74913 -0.23191 0.75243 -0.24462 C 0.75382 -0.24971 0.75833 -0.25248 0.76024 -0.25734 C 0.76615 -0.27283 0.76684 -0.29133 0.77622 -0.30381 C 0.77969 -0.31792 0.78281 -0.33364 0.78889 -0.34613 C 0.78993 -0.35121 0.79253 -0.35584 0.79358 -0.36092 C 0.79479 -0.36717 0.79427 -0.37364 0.79514 -0.37988 C 0.79583 -0.38451 0.79948 -0.38797 0.8 -0.3926 C 0.80087 -0.40092 0.8 -0.40948 0.8 -0.41803 " pathEditMode="relative" ptsTypes="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Содержимое 3" descr="china_107-7184.JPG"/>
          <p:cNvPicPr>
            <a:picLocks noGrp="1" noChangeAspect="1"/>
          </p:cNvPicPr>
          <p:nvPr>
            <p:ph idx="4294967295"/>
          </p:nvPr>
        </p:nvPicPr>
        <p:blipFill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9388" y="188913"/>
            <a:ext cx="8755062" cy="6286500"/>
          </a:xfrm>
        </p:spPr>
      </p:pic>
      <p:sp>
        <p:nvSpPr>
          <p:cNvPr id="26630" name="Freeform 6"/>
          <p:cNvSpPr>
            <a:spLocks/>
          </p:cNvSpPr>
          <p:nvPr/>
        </p:nvSpPr>
        <p:spPr bwMode="auto">
          <a:xfrm>
            <a:off x="1116013" y="739775"/>
            <a:ext cx="7272337" cy="5870575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1315" y="3690"/>
              </a:cxn>
              <a:cxn ang="0">
                <a:pos x="2676" y="61"/>
              </a:cxn>
              <a:cxn ang="0">
                <a:pos x="4581" y="3327"/>
              </a:cxn>
            </a:cxnLst>
            <a:rect l="0" t="0" r="r" b="b"/>
            <a:pathLst>
              <a:path w="4581" h="3698">
                <a:moveTo>
                  <a:pt x="0" y="106"/>
                </a:moveTo>
                <a:cubicBezTo>
                  <a:pt x="434" y="1902"/>
                  <a:pt x="869" y="3698"/>
                  <a:pt x="1315" y="3690"/>
                </a:cubicBezTo>
                <a:cubicBezTo>
                  <a:pt x="1761" y="3682"/>
                  <a:pt x="2132" y="122"/>
                  <a:pt x="2676" y="61"/>
                </a:cubicBezTo>
                <a:cubicBezTo>
                  <a:pt x="3220" y="0"/>
                  <a:pt x="3900" y="1663"/>
                  <a:pt x="4581" y="3327"/>
                </a:cubicBezTo>
              </a:path>
            </a:pathLst>
          </a:custGeom>
          <a:noFill/>
          <a:ln w="666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5" name="Рисунок 4" descr="fileC7Rl8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9" y="209549"/>
            <a:ext cx="2333619" cy="1750214"/>
          </a:xfrm>
          <a:prstGeom prst="rect">
            <a:avLst/>
          </a:prstGeom>
          <a:scene3d>
            <a:camera prst="orthographicFront">
              <a:rot lat="0" lon="11699976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96532E-6 C 0.00069 0.01549 0.00243 0.03098 0.00312 0.04648 C 0.0033 0.04902 0.00417 0.1022 0.00625 0.1163 C 0.00781 0.12671 0.01146 0.13827 0.01423 0.14798 C 0.01545 0.15214 0.01736 0.1607 0.01736 0.1607 C 0.01788 0.16763 0.01771 0.1748 0.01892 0.18174 C 0.01962 0.18567 0.02778 0.20139 0.02847 0.20301 C 0.03073 0.20717 0.03142 0.21295 0.03333 0.21781 C 0.03611 0.23677 0.03993 0.25434 0.04444 0.27237 C 0.04618 0.28648 0.04774 0.30081 0.05555 0.31075 C 0.05607 0.31353 0.05642 0.31653 0.05712 0.31931 C 0.05798 0.32231 0.05955 0.32463 0.06024 0.32763 C 0.06476 0.34775 0.05833 0.33388 0.0651 0.34659 C 0.06562 0.35006 0.06614 0.35376 0.06667 0.35723 C 0.06771 0.36578 0.06979 0.38266 0.06979 0.38266 C 0.07118 0.41226 0.07344 0.44463 0.08732 0.46937 C 0.09236 0.48948 0.08385 0.45827 0.09357 0.48185 C 0.09514 0.48578 0.09566 0.49041 0.0967 0.49457 C 0.09722 0.49665 0.1059 0.51214 0.10781 0.51584 C 0.11111 0.52185 0.11423 0.52833 0.11736 0.5348 C 0.1184 0.53688 0.12066 0.54127 0.12066 0.54127 C 0.12239 0.55098 0.12361 0.55931 0.12691 0.56856 C 0.12951 0.60116 0.12656 0.57781 0.13003 0.59376 C 0.13125 0.59954 0.13333 0.61087 0.13333 0.61087 C 0.13437 0.62937 0.13351 0.64994 0.14444 0.66359 C 0.14548 0.66775 0.14722 0.67191 0.14757 0.6763 C 0.14809 0.68185 0.14809 0.68763 0.14913 0.69318 C 0.14965 0.69549 0.15139 0.69711 0.15226 0.69942 C 0.15521 0.70729 0.1566 0.71561 0.16024 0.72278 C 0.16146 0.72971 0.16146 0.73734 0.16337 0.74382 C 0.16389 0.74567 0.16562 0.74682 0.16667 0.74821 C 0.17969 0.76994 0.19028 0.77388 0.20955 0.78012 C 0.25035 0.77781 0.23889 0.78844 0.25399 0.76925 C 0.26493 0.73919 0.25989 0.69896 0.27292 0.67191 C 0.27396 0.66544 0.27673 0.64255 0.27778 0.63838 C 0.27864 0.63445 0.28125 0.63122 0.28246 0.62752 C 0.28385 0.62359 0.28455 0.61919 0.28559 0.61503 C 0.28837 0.60393 0.29045 0.59307 0.29514 0.58335 C 0.29566 0.57989 0.29601 0.57619 0.2967 0.57272 C 0.29757 0.56902 0.29948 0.56601 0.3 0.56231 C 0.30399 0.53572 0.29722 0.54705 0.30469 0.53688 C 0.3066 0.52347 0.3092 0.51145 0.31267 0.49873 C 0.31441 0.49295 0.31684 0.4874 0.31892 0.48185 C 0.31996 0.47931 0.32222 0.47353 0.32222 0.47353 C 0.32361 0.4622 0.32413 0.45711 0.32847 0.44809 C 0.32969 0.43792 0.3309 0.42821 0.33333 0.4185 C 0.33559 0.39006 0.33542 0.36324 0.34288 0.33619 C 0.34392 0.31861 0.34114 0.29966 0.34601 0.28301 C 0.35226 0.26151 0.35538 0.23908 0.3618 0.21781 C 0.3658 0.18983 0.3691 0.16208 0.37621 0.13526 C 0.37708 0.11653 0.37639 0.10659 0.37934 0.09087 C 0.38246 0.07353 0.38976 0.05827 0.39514 0.04231 C 0.40069 0.0259 0.40521 0.00879 0.41267 -0.00624 C 0.41458 -0.0141 0.41736 -0.01896 0.42066 -0.02543 C 0.42413 -0.03237 0.42292 -0.03422 0.42691 -0.04023 C 0.42986 -0.04462 0.43212 -0.0511 0.43646 -0.05295 C 0.43958 -0.05433 0.44288 -0.05572 0.44601 -0.05711 C 0.44757 -0.0578 0.45069 -0.05919 0.45069 -0.05919 C 0.46389 -0.0578 0.47743 -0.05803 0.49045 -0.05503 C 0.49601 -0.05364 0.50625 -0.04647 0.50625 -0.04647 C 0.51406 -0.03167 0.50399 -0.04948 0.5158 -0.03375 C 0.52274 -0.02451 0.52726 -0.01202 0.53333 -0.00208 C 0.53455 -0.00023 0.53524 0.00231 0.53646 0.00416 C 0.53889 0.00786 0.54184 0.01133 0.54444 0.0148 C 0.54601 0.01688 0.54913 0.02104 0.54913 0.02104 C 0.55399 0.03746 0.56285 0.04879 0.56979 0.06335 C 0.57795 0.08023 0.58437 0.09942 0.5967 0.11214 C 0.60052 0.12208 0.60469 0.13041 0.60955 0.13942 C 0.61736 0.15399 0.60955 0.12532 0.62378 0.16278 C 0.63246 0.18567 0.64184 0.20879 0.65226 0.23029 C 0.65677 0.25781 0.65087 0.22752 0.65712 0.24717 C 0.66215 0.26312 0.66267 0.28162 0.66979 0.29572 C 0.67239 0.31006 0.68055 0.32278 0.68732 0.33411 C 0.69444 0.35746 0.70816 0.37642 0.7158 0.39954 C 0.71719 0.40347 0.71701 0.40856 0.71892 0.41226 C 0.72257 0.41896 0.72274 0.41873 0.72535 0.42682 C 0.72969 0.44046 0.7309 0.45549 0.73489 0.46937 C 0.73628 0.49133 0.73594 0.51376 0.74114 0.5348 C 0.74236 0.5452 0.74357 0.55445 0.74601 0.5644 C 0.74878 0.58659 0.74774 0.60971 0.75069 0.63214 C 0.75156 0.63861 0.75885 0.64208 0.7618 0.64671 C 0.76597 0.65388 0.77031 0.65966 0.77292 0.66775 C 0.77448 0.67283 0.7743 0.67815 0.77621 0.68278 C 0.77969 0.69064 0.78559 0.69341 0.78559 0.70405 " pathEditMode="relative" ptsTypes="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Содержимое 3" descr="china_107-7184.JPG"/>
          <p:cNvPicPr>
            <a:picLocks noGrp="1" noChangeAspect="1"/>
          </p:cNvPicPr>
          <p:nvPr>
            <p:ph idx="4294967295"/>
          </p:nvPr>
        </p:nvPicPr>
        <p:blipFill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4625" y="214313"/>
            <a:ext cx="8755063" cy="6286500"/>
          </a:xfrm>
        </p:spPr>
      </p:pic>
      <p:pic>
        <p:nvPicPr>
          <p:cNvPr id="5" name="Рисунок 4" descr="fileC7Rl8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60359" y="3162299"/>
            <a:ext cx="2333620" cy="1750214"/>
          </a:xfrm>
          <a:prstGeom prst="rect">
            <a:avLst/>
          </a:prstGeom>
          <a:scene3d>
            <a:camera prst="orthographicFront">
              <a:rot lat="0" lon="11699976" rev="0"/>
            </a:camera>
            <a:lightRig rig="threePt" dir="t"/>
          </a:scene3d>
        </p:spPr>
      </p:pic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2051050" y="549275"/>
            <a:ext cx="6408738" cy="5832475"/>
          </a:xfrm>
          <a:prstGeom prst="ellipse">
            <a:avLst/>
          </a:prstGeom>
          <a:noFill/>
          <a:ln w="666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0024 C 0.01146 0.0148 -0.00139 0.04001 0.00955 0.0555 C 0.01007 0.05758 0.01024 0.05966 0.01111 0.06151 C 0.01198 0.06313 0.01372 0.06382 0.01441 0.06567 C 0.01597 0.06983 0.01649 0.07422 0.01753 0.07839 C 0.01806 0.08116 0.01962 0.08301 0.02066 0.08486 C 0.0217 0.09272 0.02066 0.10151 0.02396 0.10821 C 0.02604 0.11214 0.03021 0.12093 0.03021 0.12093 C 0.03299 0.13272 0.03455 0.1392 0.04132 0.14821 C 0.04444 0.16047 0.0408 0.14914 0.04618 0.15885 C 0.05573 0.17573 0.05799 0.18174 0.06997 0.19677 C 0.07726 0.20625 0.08108 0.21388 0.09062 0.21827 C 0.09358 0.22197 0.09531 0.22706 0.09844 0.23099 C 0.10122 0.23399 0.11389 0.24648 0.11753 0.24972 C 0.12292 0.26035 0.13003 0.26613 0.13819 0.27284 C 0.13941 0.27399 0.13993 0.27631 0.14132 0.27723 C 0.14375 0.27931 0.1467 0.28001 0.14931 0.28139 C 0.15104 0.28255 0.15243 0.28417 0.15399 0.28555 C 0.15816 0.29388 0.17153 0.30498 0.17153 0.30498 C 0.17604 0.31376 0.18073 0.31238 0.18733 0.31954 C 0.19028 0.32255 0.19323 0.32579 0.19531 0.32995 C 0.19635 0.33203 0.19687 0.33503 0.19844 0.33642 C 0.20868 0.34498 0.2441 0.34266 0.24444 0.34266 C 0.27326 0.34636 0.30104 0.34891 0.33021 0.35122 C 0.33993 0.35538 0.36042 0.35769 0.36042 0.35769 C 0.40556 0.35631 0.41806 0.35677 0.45243 0.34914 C 0.45608 0.34752 0.4599 0.34683 0.46354 0.34474 C 0.47882 0.33619 0.45694 0.34428 0.47465 0.3385 C 0.4809 0.33318 0.48646 0.3318 0.49375 0.32995 C 0.50799 0.3207 0.52135 0.31376 0.53507 0.30243 C 0.53698 0.30081 0.53924 0.30128 0.54132 0.30035 C 0.54358 0.2992 0.54566 0.29781 0.54774 0.29619 C 0.56146 0.28463 0.57274 0.27029 0.58576 0.25804 C 0.59115 0.2474 0.60122 0.23792 0.60799 0.22868 C 0.61198 0.20694 0.60642 0.23029 0.61285 0.21619 C 0.61806 0.20463 0.61997 0.1933 0.62552 0.1822 C 0.62691 0.1792 0.63212 0.1711 0.63333 0.1674 C 0.63941 0.14891 0.63281 0.15954 0.64132 0.14821 C 0.64358 0.13573 0.64826 0.12671 0.65399 0.11677 C 0.65868 0.09735 0.67101 0.08139 0.67465 0.06151 C 0.67778 0.04532 0.67951 0.02636 0.6842 0.01087 C 0.68733 -0.01086 0.69184 -0.03144 0.69687 -0.05248 C 0.69601 -0.11699 0.70069 -0.19098 0.67778 -0.25132 C 0.67205 -0.26612 0.6691 -0.28346 0.66198 -0.29757 C 0.6566 -0.31999 0.63941 -0.33364 0.62552 -0.34612 C 0.6191 -0.3519 0.61302 -0.35953 0.60642 -0.36554 C 0.60139 -0.37017 0.59566 -0.37341 0.59062 -0.37826 C 0.58177 -0.38612 0.57205 -0.39791 0.56198 -0.40346 C 0.55937 -0.40462 0.55642 -0.40601 0.55399 -0.40762 C 0.5441 -0.41502 0.54201 -0.42705 0.53021 -0.43075 C 0.52448 -0.43583 0.51771 -0.44069 0.51111 -0.44346 C 0.50226 -0.45526 0.49132 -0.46358 0.47951 -0.4689 C 0.47361 -0.47653 0.47934 -0.47052 0.46997 -0.47514 C 0.45417 -0.483 0.43872 -0.48878 0.42222 -0.4941 C 0.40903 -0.50658 0.38872 -0.50843 0.37309 -0.51121 C 0.3401 -0.52346 0.35851 -0.51907 0.31753 -0.52161 C 0.29531 -0.52092 0.27309 -0.52092 0.25087 -0.51953 C 0.23125 -0.51838 0.21059 -0.50936 0.19062 -0.50682 C 0.18524 -0.50219 0.18038 -0.50173 0.17465 -0.49849 C 0.15972 -0.48971 0.17483 -0.49849 0.1651 -0.48994 C 0.15451 -0.48069 0.16302 -0.49179 0.15087 -0.4793 C 0.13976 -0.46797 0.13542 -0.44739 0.12396 -0.43722 C 0.12049 -0.42427 0.12483 -0.43653 0.11753 -0.42658 C 0.10747 -0.41294 0.09896 -0.39144 0.0842 -0.38635 C 0.07969 -0.37433 0.07222 -0.36601 0.0651 -0.35699 C 0.06181 -0.34335 0.06632 -0.35768 0.05885 -0.34612 C 0.0559 -0.3415 0.05087 -0.33132 0.05087 -0.33132 C 0.04948 -0.32554 0.04948 -0.32369 0.04618 -0.31884 C 0.04375 -0.31514 0.03819 -0.3082 0.03819 -0.3082 C 0.03247 -0.29271 0.02639 -0.2763 0.0191 -0.26196 C 0.01858 -0.25895 0.0184 -0.25618 0.01753 -0.25317 C 0.01684 -0.25109 0.0151 -0.24947 0.01441 -0.24693 C 0.01146 -0.2363 0.01042 -0.22612 0.00642 -0.21526 C 0.00417 -0.19098 -0.00208 -0.17063 -0.00781 -0.14751 C -0.01528 -0.07976 -0.01233 -0.11884 -0.00938 0.00463 C -0.0092 0.01388 -0.00868 0.02243 -0.00469 0.03006 C -0.00191 0.03515 0.00191 0.03954 0.00486 0.04486 C 0.00851 0.0592 0.01875 0.06336 0.02552 0.07422 C 0.02951 0.08093 0.03142 0.08856 0.03507 0.0955 C 0.03924 0.11238 0.03941 0.13064 0.04618 0.14613 C 0.05052 0.15631 0.05747 0.16347 0.06354 0.17157 C 0.0776 0.19029 0.09236 0.20764 0.10642 0.22636 C 0.11424 0.23677 0.1217 0.24671 0.13021 0.25619 C 0.13142 0.25735 0.13194 0.25966 0.13333 0.26035 C 0.13681 0.26197 0.1408 0.26174 0.14444 0.26243 C 0.15 0.26359 0.15486 0.26775 0.16042 0.26868 C 0.16719 0.27006 0.17413 0.27006 0.18108 0.27076 C 0.18941 0.27307 0.19844 0.2733 0.20642 0.27723 C 0.21215 0.28024 0.21649 0.28509 0.22222 0.28764 C 0.23559 0.29966 0.24271 0.32463 0.25885 0.32995 C 0.26719 0.33781 0.27899 0.33827 0.28889 0.34081 C 0.31684 0.34706 0.29271 0.34359 0.32552 0.34683 C 0.34635 0.3533 0.3592 0.35214 0.3842 0.35353 C 0.41615 0.36047 0.44705 0.35607 0.47778 0.34683 C 0.47934 0.34544 0.4809 0.34359 0.48264 0.34266 C 0.48455 0.34174 0.48698 0.3422 0.48889 0.34081 C 0.49514 0.33642 0.50104 0.33157 0.50642 0.32579 C 0.51545 0.31654 0.52378 0.30336 0.53507 0.29827 C 0.54323 0.2874 0.55382 0.27584 0.5651 0.27076 C 0.5684 0.26683 0.5724 0.26151 0.57622 0.25804 C 0.58924 0.24648 0.57691 0.26058 0.58733 0.24972 C 0.59896 0.23769 0.61024 0.21896 0.6191 0.20347 C 0.62361 0.18451 0.61719 0.2074 0.62396 0.19284 C 0.62639 0.18729 0.6276 0.18128 0.63021 0.17573 C 0.63125 0.17365 0.63229 0.17133 0.63333 0.16948 C 0.63559 0.15862 0.64045 0.15584 0.64444 0.14613 C 0.6467 0.14081 0.64687 0.13434 0.64931 0.12948 C 0.65278 0.12209 0.65781 0.11631 0.66042 0.10821 C 0.66458 0.09573 0.66528 0.08232 0.66997 0.07029 C 0.6724 0.05318 0.67622 0.03723 0.68108 0.02151 C 0.68281 0.01018 0.68524 -0.00138 0.68733 -0.01248 C 0.68819 -0.01664 0.69062 -0.0252 0.69062 -0.0252 C 0.69184 -0.03514 0.6934 -0.04485 0.69531 -0.05456 C 0.69618 -0.05919 0.6974 -0.06312 0.69844 -0.06728 C 0.69896 -0.06936 0.7 -0.07352 0.7 -0.07352 C 0.70069 -0.08184 0.70191 -0.09641 0.7033 -0.1052 C 0.70417 -0.11098 0.70642 -0.12231 0.70642 -0.12231 C 0.70868 -0.15976 0.71007 -0.1704 0.70799 -0.21526 C 0.70764 -0.22473 0.70608 -0.22265 0.7033 -0.23028 C 0.70069 -0.23699 0.69705 -0.25271 0.69375 -0.25757 C 0.68559 -0.2689 0.67882 -0.28115 0.67153 -0.29341 C 0.67101 -0.29549 0.67101 -0.29803 0.66997 -0.29965 C 0.66667 -0.3052 0.66128 -0.3082 0.65885 -0.31445 C 0.65434 -0.32601 0.64705 -0.33225 0.63976 -0.34196 C 0.6217 -0.36624 0.59757 -0.37364 0.57309 -0.38011 C 0.55087 -0.39491 0.52552 -0.39676 0.50174 -0.40531 C 0.48403 -0.42127 0.46163 -0.42312 0.44288 -0.43722 C 0.43125 -0.44601 0.44167 -0.44023 0.43177 -0.45202 C 0.42847 -0.45595 0.42431 -0.45895 0.42066 -0.46242 C 0.40677 -0.47537 0.41128 -0.48023 0.39531 -0.48786 C 0.39323 -0.48878 0.39097 -0.48901 0.38889 -0.48994 C 0.38576 -0.49109 0.37951 -0.4941 0.37951 -0.4941 C 0.36441 -0.50774 0.34288 -0.50473 0.32552 -0.51121 C 0.29132 -0.50959 0.27917 -0.5119 0.25243 -0.50057 C 0.24253 -0.49179 0.22917 -0.48947 0.21753 -0.48786 C 0.20573 -0.47722 0.21181 -0.48023 0.2 -0.47722 C 0.18299 -0.46011 0.16962 -0.45225 0.14931 -0.44554 C 0.14601 -0.44231 0.14323 -0.43791 0.13976 -0.43491 C 0.1349 -0.43098 0.12882 -0.4289 0.12396 -0.4245 C 0.11146 -0.41341 0.10295 -0.39861 0.09531 -0.38242 C 0.09392 -0.37942 0.09201 -0.37664 0.09062 -0.37364 C 0.08663 -0.36439 0.08576 -0.35421 0.07951 -0.34612 C 0.07691 -0.34265 0.07153 -0.33572 0.07153 -0.33572 C 0.06771 -0.31976 0.07326 -0.33826 0.0651 -0.32508 C 0.06406 -0.32346 0.06441 -0.32069 0.06354 -0.31884 C 0.06181 -0.31491 0.05816 -0.3126 0.05556 -0.31028 C 0.05451 -0.30682 0.05399 -0.30265 0.05243 -0.29965 C 0.05139 -0.29757 0.04896 -0.29734 0.04774 -0.29549 C 0.03889 -0.28092 0.05556 -0.29757 0.04132 -0.28485 C 0.03351 -0.26959 0.02951 -0.25317 0.02396 -0.23653 C 0.01753 -0.21687 0.00903 -0.19815 0.00174 -0.17919 C -0.00191 -0.16994 -0.00434 -0.1593 -0.00781 -0.14982 C -0.00833 -0.14635 -0.00851 -0.14265 -0.00938 -0.13919 C -0.01076 -0.13341 -0.01424 -0.12231 -0.01424 -0.12231 C -0.01372 -0.09734 -0.01372 -0.07283 -0.01267 -0.04832 C -0.01233 -0.04069 -0.00938 -0.03213 -0.00781 -0.0252 C -0.00486 -0.01132 -0.0026 0.00301 1.38778E-17 0.01735 C 0.00174 0.05064 -0.00017 0.05758 0.01285 0.08301 C 0.01406 0.08902 0.01406 0.09295 0.01753 0.09758 C 0.02326 0.10544 0.02101 0.09804 0.02552 0.10613 C 0.0349 0.12255 0.02743 0.11492 0.03663 0.12278 C 0.04271 0.13388 0.04809 0.14012 0.05729 0.14613 C 0.06892 0.16185 0.08038 0.17758 0.09219 0.19284 C 0.09687 0.21157 0.10937 0.22868 0.12066 0.24139 C 0.12604 0.24717 0.12934 0.2548 0.13507 0.26035 C 0.15208 0.27746 0.17448 0.2918 0.19531 0.29619 C 0.20243 0.29943 0.2092 0.30474 0.21597 0.30891 C 0.22691 0.32347 0.21389 0.30821 0.22708 0.31746 C 0.22847 0.31816 0.22899 0.32047 0.23021 0.32162 C 0.2316 0.32278 0.23351 0.32301 0.23507 0.3237 C 0.25625 0.34266 0.24878 0.33827 0.28264 0.34081 C 0.29479 0.3459 0.28385 0.34197 0.30955 0.34474 C 0.32639 0.34683 0.34167 0.34983 0.35885 0.35122 C 0.37101 0.35399 0.38316 0.35492 0.39531 0.35769 C 0.43247 0.35469 0.4434 0.35538 0.47153 0.34683 C 0.48056 0.34405 0.4809 0.34336 0.49219 0.3385 C 0.49635 0.33665 0.50486 0.33434 0.50486 0.33434 C 0.51927 0.32255 0.53333 0.31076 0.54618 0.29619 C 0.55417 0.28717 0.55069 0.28902 0.55729 0.27954 C 0.56771 0.26382 0.57934 0.24925 0.59062 0.23492 C 0.60469 0.21711 0.59132 0.23145 0.6 0.21827 C 0.61128 0.20116 0.62552 0.18775 0.63333 0.1674 C 0.63767 0.15584 0.6434 0.14498 0.64774 0.13342 C 0.65104 0.12463 0.65156 0.11654 0.65556 0.10821 C 0.66372 0.06937 0.6559 0.02405 0.66997 -0.01248 C 0.67222 -0.02774 0.67431 -0.04346 0.68108 -0.05664 C 0.68611 -0.07653 0.67743 -0.04069 0.6842 -0.07768 C 0.68681 -0.09179 0.69028 -0.1082 0.69375 -0.12231 C 0.69722 -0.16647 0.69531 -0.14913 0.69844 -0.17526 C 0.69792 -0.19352 0.69774 -0.21202 0.69687 -0.23028 C 0.69635 -0.24115 0.6901 -0.25132 0.68576 -0.25965 C 0.67517 -0.28092 0.66059 -0.29803 0.64618 -0.31445 C 0.64028 -0.32115 0.63889 -0.31768 0.63333 -0.32924 C 0.62135 -0.35398 0.64271 -0.31098 0.62396 -0.34404 C 0.61528 -0.35953 0.60851 -0.37641 0.59687 -0.38867 C 0.59132 -0.39445 0.58611 -0.39976 0.57951 -0.40346 C 0.57361 -0.4067 0.57448 -0.40393 0.5684 -0.40971 C 0.56649 -0.41156 0.56545 -0.41456 0.56354 -0.41595 C 0.55052 -0.42543 0.52778 -0.43445 0.51597 -0.4393 C 0.50833 -0.44254 0.50868 -0.43999 0.50174 -0.44346 C 0.48559 -0.45132 0.50486 -0.44462 0.48889 -0.44971 C 0.47691 -0.4578 0.46389 -0.4645 0.45243 -0.47306 C 0.44219 -0.48046 0.43212 -0.48901 0.42066 -0.49202 C 0.41042 -0.50173 0.41875 -0.49502 0.39687 -0.50057 C 0.37101 -0.50705 0.34722 -0.51236 0.32066 -0.51537 C 0.28264 -0.52554 0.24878 -0.51167 0.21441 -0.4941 C 0.19601 -0.48462 0.16927 -0.47537 0.14931 -0.4689 C 0.13924 -0.46566 0.13229 -0.45664 0.12222 -0.4541 C 0.11372 -0.44809 0.10503 -0.44416 0.09687 -0.43722 C 0.08594 -0.41456 0.10417 -0.45063 0.08733 -0.4245 C 0.08264 -0.4171 0.07882 -0.40393 0.07622 -0.39491 C 0.0724 -0.38219 0.07014 -0.36786 0.06667 -0.35491 C 0.06285 -0.33988 0.06389 -0.32624 0.05885 -0.31236 C 0.05608 -0.27838 0.04722 -0.2645 0.03021 -0.24046 C 0.02969 -0.23861 0.02934 -0.23653 0.02865 -0.23421 C 0.02778 -0.23144 0.02639 -0.22867 0.02552 -0.22589 C 0.02205 -0.21364 0.02135 -0.19884 0.01597 -0.18797 C 0.01354 -0.17156 0.01094 -0.15861 0.00642 -0.14358 C 0.0033 -0.11005 0.00017 -0.07699 -0.00469 -0.04393 C -0.00417 -0.02057 -0.00399 0.00232 -0.00313 0.02567 C -0.00226 0.04856 0.0099 0.06752 0.0191 0.08486 C 0.02812 0.10197 0.01701 0.08625 0.02552 0.09758 C 0.0283 0.10891 0.03611 0.11769 0.04132 0.12717 C 0.04531 0.13457 0.04757 0.14405 0.05243 0.15029 C 0.05833 0.15816 0.06302 0.16764 0.0684 0.17573 C 0.07743 0.18983 0.07118 0.17943 0.07951 0.18844 C 0.08715 0.197 0.09288 0.20879 0.1 0.21827 C 0.10799 0.22868 0.11615 0.23723 0.12396 0.24764 C 0.12622 0.25064 0.13021 0.25087 0.13333 0.2518 C 0.13767 0.25342 0.14618 0.25619 0.14618 0.25619 C 0.16337 0.27376 0.14219 0.25388 0.15885 0.26451 C 0.16927 0.27122 0.17552 0.27839 0.18733 0.28139 C 0.20017 0.28972 0.21337 0.29527 0.22708 0.30035 C 0.23628 0.30405 0.24479 0.3096 0.25399 0.31307 C 0.26146 0.31607 0.2691 0.31769 0.27622 0.32162 C 0.31215 0.34197 0.34983 0.35214 0.38889 0.35538 C 0.41649 0.35422 0.4441 0.35399 0.47153 0.35122 C 0.47865 0.35053 0.48524 0.34706 0.49219 0.34474 C 0.50017 0.34243 0.50799 0.3392 0.51597 0.33642 C 0.51806 0.33573 0.52222 0.33434 0.52222 0.33434 C 0.52691 0.32532 0.53125 0.32625 0.53819 0.31954 C 0.54479 0.3133 0.55312 0.30613 0.55885 0.29827 C 0.56667 0.28764 0.56962 0.28162 0.57951 0.27515 C 0.58646 0.2659 0.59497 0.25503 0.6 0.24347 C 0.61892 0.19908 0.6033 0.23076 0.61285 0.21157 C 0.61736 0.19399 0.62587 0.17781 0.63177 0.16093 C 0.63368 0.15538 0.63611 0.1496 0.63819 0.14428 C 0.63976 0.13989 0.64288 0.13157 0.64288 0.13157 C 0.6434 0.12717 0.6434 0.12278 0.64444 0.11885 C 0.64514 0.11654 0.64705 0.11469 0.64774 0.11238 C 0.64878 0.10891 0.64844 0.10544 0.64931 0.10174 C 0.65382 0.08324 0.66215 0.06498 0.66997 0.04879 C 0.68142 0.02474 0.66753 0.04902 0.67465 0.03214 C 0.67656 0.02752 0.68108 0.01943 0.68108 0.01943 C 0.68385 0.00833 0.68177 0.0148 0.68889 0.00024 C 0.6941 -0.0104 0.69566 -0.02427 0.7 -0.0356 C 0.70243 -0.09132 0.70365 -0.09479 0.69844 -0.16647 C 0.69722 -0.18242 0.68698 -0.21942 0.6842 -0.23236 C 0.68056 -0.24947 0.67899 -0.26797 0.67153 -0.28277 C 0.66806 -0.29734 0.66233 -0.30705 0.65556 -0.31884 C 0.64878 -0.33086 0.64965 -0.33341 0.63976 -0.33988 C 0.63316 -0.34867 0.62465 -0.35236 0.61753 -0.36092 C 0.60486 -0.37641 0.61319 -0.37225 0.60174 -0.37595 C 0.58924 -0.3845 0.57691 -0.39537 0.56354 -0.40115 C 0.55347 -0.40994 0.54201 -0.41502 0.53021 -0.41803 C 0.52517 -0.42497 0.5184 -0.42682 0.51285 -0.43283 C 0.50434 -0.44184 0.49514 -0.44693 0.48576 -0.4541 C 0.47847 -0.45965 0.47153 -0.46543 0.46354 -0.4689 C 0.45208 -0.47907 0.43542 -0.48138 0.42222 -0.48578 C 0.39271 -0.49549 0.36354 -0.50751 0.33333 -0.51329 C 0.2875 -0.51213 0.24479 -0.5156 0.20174 -0.49641 C 0.20017 -0.49502 0.19861 -0.49317 0.19687 -0.49202 C 0.19549 -0.49109 0.19358 -0.49109 0.19219 -0.48994 C 0.18194 -0.48231 0.1717 -0.4719 0.16042 -0.46682 C 0.15434 -0.46127 0.15035 -0.46011 0.14288 -0.45826 C 0.13021 -0.44693 0.11372 -0.44369 0.10174 -0.43075 C 0.09826 -0.42705 0.09583 -0.4215 0.09219 -0.41803 C 0.0901 -0.41595 0.0875 -0.41433 0.08576 -0.41179 C 0.07847 -0.40115 0.07448 -0.38843 0.06667 -0.37826 C 0.06198 -0.36231 0.05608 -0.34682 0.05087 -0.33132 C 0.04635 -0.31791 0.04444 -0.30312 0.04132 -0.28924 C 0.03785 -0.27398 0.03212 -0.25919 0.02708 -0.24508 C 0.01962 -0.22335 0.01545 -0.19976 0.00955 -0.17734 C 0.00677 -0.15445 0.00851 -0.16878 0.00486 -0.13479 C 0.00434 -0.13017 0.0033 -0.12023 0.0033 -0.12023 C 0.00104 -0.04462 0.00226 -0.08485 1.38778E-17 0.00024 Z " pathEditMode="relative" ptsTypes="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</TotalTime>
  <Words>27</Words>
  <Application>Microsoft Office PowerPoint</Application>
  <PresentationFormat>Экран (4:3)</PresentationFormat>
  <Paragraphs>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Constantia</vt:lpstr>
      <vt:lpstr>Wingdings 2</vt:lpstr>
      <vt:lpstr>Calibri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111</cp:lastModifiedBy>
  <cp:revision>9</cp:revision>
  <dcterms:created xsi:type="dcterms:W3CDTF">2010-04-26T05:18:53Z</dcterms:created>
  <dcterms:modified xsi:type="dcterms:W3CDTF">2012-06-09T12:01:38Z</dcterms:modified>
</cp:coreProperties>
</file>