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4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FF091-9656-4B78-884A-16112637F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EDEC4D-7440-42B7-B2B8-0441635454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D7C7-DDC8-449D-BFE8-9805E6228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72E0A-7030-4EF2-8F86-50DCA44CD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1CF4D-E167-4B5A-A59D-2C4930B513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242FD-5624-4359-9C64-2D963E278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71348-7CEE-481A-A8FF-1E74951ED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7DBC4-DE9F-498D-BF14-EF48E603F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3BA9B-266F-4062-B28B-2D59EB4F53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DC712-D71A-4283-9C3E-1AFC6CEF5A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EA151-AAF6-45C2-BBC3-758FF5F2E5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31D0021B-B712-4787-99BC-F24A207EA4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928688" y="1000125"/>
            <a:ext cx="65722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</a:rPr>
              <a:t>Музыкально-дидактическая игра: «Эхо»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500063" y="3357563"/>
            <a:ext cx="807243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Программное содержание: развивать динамический слух.</a:t>
            </a:r>
          </a:p>
          <a:p>
            <a:pPr algn="ctr"/>
            <a:r>
              <a:rPr lang="ru-RU" sz="2800" b="1">
                <a:solidFill>
                  <a:srgbClr val="FF0000"/>
                </a:solidFill>
              </a:rPr>
              <a:t>Ход игры: по щелчку появляется мишка. В зависимости от того, далеко он или близко, пропеть звук «ау» тихо или громко. 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0" descr="елкаelkanngo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0363" y="1970088"/>
            <a:ext cx="1706562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1" descr="снег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88" y="2214563"/>
            <a:ext cx="1341437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елкаelkanngo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3709988"/>
            <a:ext cx="2736850" cy="31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снег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3357563"/>
            <a:ext cx="2551113" cy="315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3" descr="елкаelkanngo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476250"/>
            <a:ext cx="7524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снег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642938"/>
            <a:ext cx="541337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8232" cy="686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Океан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63</TotalTime>
  <Words>40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Tahoma</vt:lpstr>
      <vt:lpstr>Arial</vt:lpstr>
      <vt:lpstr>Wingdings</vt:lpstr>
      <vt:lpstr>Calibri</vt:lpstr>
      <vt:lpstr>Океан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2009-03-12T13:40:50Z</dcterms:created>
  <dcterms:modified xsi:type="dcterms:W3CDTF">2011-03-21T06:43:00Z</dcterms:modified>
</cp:coreProperties>
</file>