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EF9675-303B-42A2-9D0B-079E73056C3B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93CC44-237A-43DD-8844-C9D8DB2C7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7315224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КОММУНИКАЦИЯ»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</a:t>
            </a:r>
            <a:r>
              <a:rPr lang="ru-RU" b="1" dirty="0"/>
              <a:t>Развитие речи»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86124"/>
            <a:ext cx="8458200" cy="150019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Пересказ русской народной сказки </a:t>
            </a:r>
            <a:r>
              <a:rPr lang="ru-RU" b="1" dirty="0" smtClean="0"/>
              <a:t>«Рукавичка»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 помощью моделирования.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САДИК\PC12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  <p:pic>
        <p:nvPicPr>
          <p:cNvPr id="4099" name="Picture 3" descr="D:\Фото\САДИК\PC12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\САДИК\PC12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5123" name="Picture 3" descr="D:\Фото\САДИК\PC12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Цель:</a:t>
            </a:r>
            <a:r>
              <a:rPr lang="ru-RU" dirty="0"/>
              <a:t> развитие речи у детей.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Программное содержание:</a:t>
            </a:r>
            <a:endParaRPr lang="ru-RU" dirty="0"/>
          </a:p>
          <a:p>
            <a:pPr lvl="0"/>
            <a:r>
              <a:rPr lang="ru-RU" dirty="0"/>
              <a:t>Продолжать учить эмоционально, воспринимать содержание сказки, запоминать действующих лиц;</a:t>
            </a:r>
          </a:p>
          <a:p>
            <a:pPr lvl="0"/>
            <a:r>
              <a:rPr lang="ru-RU" dirty="0"/>
              <a:t>Учить пересказывать русскую народную сказку «Рукавичка» при помощи метода моделирования;</a:t>
            </a:r>
          </a:p>
          <a:p>
            <a:pPr lvl="0"/>
            <a:r>
              <a:rPr lang="ru-RU" dirty="0"/>
              <a:t>Продолжать воспитывать отзывчивость у детей, учить сопереживать и понимать героев сказки;</a:t>
            </a:r>
          </a:p>
          <a:p>
            <a:pPr lvl="0"/>
            <a:r>
              <a:rPr lang="ru-RU" dirty="0"/>
              <a:t>Продолжать учить детей отгадывать загадки;</a:t>
            </a:r>
          </a:p>
          <a:p>
            <a:pPr lvl="0"/>
            <a:r>
              <a:rPr lang="ru-RU" dirty="0"/>
              <a:t>Учить детей ориентироваться на поверхности листа бумаги;</a:t>
            </a:r>
          </a:p>
          <a:p>
            <a:pPr lvl="0"/>
            <a:r>
              <a:rPr lang="ru-RU" dirty="0"/>
              <a:t>Развивать умение при сравнении предметов выделять параметр высоты;</a:t>
            </a:r>
          </a:p>
          <a:p>
            <a:pPr lvl="0"/>
            <a:r>
              <a:rPr lang="ru-RU" dirty="0"/>
              <a:t>Развивать мыслительные операции, воображение, внимание, память, творческие способности.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31394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Интеграция</a:t>
            </a:r>
            <a:r>
              <a:rPr lang="ru-RU" sz="2700" dirty="0"/>
              <a:t>: Коммуникация, познание, </a:t>
            </a:r>
            <a:r>
              <a:rPr lang="ru-RU" sz="2700" dirty="0" smtClean="0"/>
              <a:t>музыка, социализация</a:t>
            </a:r>
            <a:r>
              <a:rPr lang="ru-RU" sz="2700" dirty="0"/>
              <a:t>, </a:t>
            </a:r>
            <a:r>
              <a:rPr lang="ru-RU" sz="2700" dirty="0" smtClean="0"/>
              <a:t>здоровье.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Словарная </a:t>
            </a:r>
            <a:r>
              <a:rPr lang="ru-RU" b="1" dirty="0"/>
              <a:t>работа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закрепить </a:t>
            </a:r>
            <a:r>
              <a:rPr lang="ru-RU" dirty="0"/>
              <a:t>умение образовывать слова с уменьшительно-ласкательными суффиксами (лиса-лисичка-лисонька, лисичка-сестричка);</a:t>
            </a:r>
          </a:p>
          <a:p>
            <a:pPr>
              <a:buNone/>
            </a:pPr>
            <a:r>
              <a:rPr lang="ru-RU" b="1" dirty="0" smtClean="0"/>
              <a:t>    Предварительная </a:t>
            </a:r>
            <a:r>
              <a:rPr lang="ru-RU" b="1" dirty="0"/>
              <a:t>работа:</a:t>
            </a:r>
            <a:endParaRPr lang="ru-RU" dirty="0"/>
          </a:p>
          <a:p>
            <a:pPr lvl="0"/>
            <a:r>
              <a:rPr lang="ru-RU" dirty="0"/>
              <a:t>Чтение русской народной сказки «Рукавичка» и рассматривание иллюстраций;</a:t>
            </a:r>
          </a:p>
          <a:p>
            <a:pPr lvl="0"/>
            <a:r>
              <a:rPr lang="ru-RU" dirty="0"/>
              <a:t>Инсценировка русской народной сказки «Рукавичка» с помощью театра на фланелеграфе и настольного театра;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Оборудование</a:t>
            </a:r>
            <a:r>
              <a:rPr lang="ru-RU" b="1" dirty="0"/>
              <a:t>: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 Заяц; </a:t>
            </a:r>
          </a:p>
          <a:p>
            <a:pPr lvl="0"/>
            <a:r>
              <a:rPr lang="ru-RU" dirty="0"/>
              <a:t>обезьяна, </a:t>
            </a:r>
          </a:p>
          <a:p>
            <a:pPr lvl="0"/>
            <a:r>
              <a:rPr lang="ru-RU" dirty="0"/>
              <a:t>белые листы размером А4 на каждого ребенка;  </a:t>
            </a:r>
          </a:p>
          <a:p>
            <a:pPr lvl="0"/>
            <a:r>
              <a:rPr lang="ru-RU" dirty="0"/>
              <a:t>6   разноцветных полосок различных по величине на каждого ребенка; </a:t>
            </a:r>
          </a:p>
          <a:p>
            <a:pPr lvl="0"/>
            <a:r>
              <a:rPr lang="ru-RU" dirty="0"/>
              <a:t> магнитная доска, </a:t>
            </a:r>
          </a:p>
          <a:p>
            <a:pPr lvl="0"/>
            <a:r>
              <a:rPr lang="ru-RU" dirty="0"/>
              <a:t>6 разноцветных полосок различных по величине для образца   воспитателя;</a:t>
            </a:r>
          </a:p>
          <a:p>
            <a:pPr lvl="0"/>
            <a:r>
              <a:rPr lang="ru-RU" dirty="0"/>
              <a:t> красивая коробочка; </a:t>
            </a:r>
          </a:p>
          <a:p>
            <a:pPr lvl="0"/>
            <a:r>
              <a:rPr lang="ru-RU" dirty="0"/>
              <a:t>мягкие игрушки из сказки «Рукавичка».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Ход занятия: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Дети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приветствуют гостей и рассаживаются на стульчики, которые стоят полукругом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ковре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 Ребята, сегодня мы с вами поговорим… Да кто это там мешает  проводить занятие? Посмотрите,  дети  мешок стоит, да большой такой. Давайте посмотрим, кто в нем сидит? Мешок не открывается, загадка  наклеена на мешочек, сейчас я ее прочитаю, а вы послушайте внимательно ее  и постарайтесь отгадать, и тогда вы узнаете, кто к нам пришел в гости: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зоопарке, в синей клетке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Ловко прыгает по сетке,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Корчит рожи, ест бананы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Кто? Конечно …(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Обезьяна)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Дети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отвечают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Воспитатель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Ребята посмотрите это же обезьянка.  Что ты делаешь в мешке.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Обезьянка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Я очень захотела к вам в гости, но я не думала, что у вас так холодно, вот я и залезла в мешок погреться.  Интересно, что это за время года такое холодное.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Дети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Зима.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Воспитатель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Обезьянка ты не знаешь что такое зима? Тогда садись  и слушай внимательно,  наши ребята тебе расскажут, что такое зима.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Дети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рассказывают по мнемотаблице,  что такое зима.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Обезьянка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Спасибо вам ребята за интересный рассказ, теперь я знаю, что такое зима.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Воспитатель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Ребята, а давайте мы оставим обезьянку  у нас в группе.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Физминутка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«Обезьянка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564360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посмотрите дети, на мешочке еще одна загадка, давайте ее отгадаем?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Длинное ухо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комочек пуха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прыгает ловко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любим морковку </a:t>
            </a:r>
            <a:r>
              <a:rPr lang="ru-RU" sz="1400" i="1" cap="none" dirty="0" smtClean="0">
                <a:latin typeface="Times New Roman" pitchFamily="18" charset="0"/>
                <a:cs typeface="Times New Roman" pitchFamily="18" charset="0"/>
              </a:rPr>
              <a:t>(зайчик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cap="none" dirty="0" smtClean="0">
                <a:latin typeface="Times New Roman" pitchFamily="18" charset="0"/>
                <a:cs typeface="Times New Roman" pitchFamily="18" charset="0"/>
              </a:rPr>
              <a:t>Дети отвечают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ребята, какие вы знаете сказки, где есть зайчик.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Дети: теремок, колобок, заюшкина избушка, рукавичка.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дети послушайте, какой то шум, пойду посмотрю. да это же зайчик, да не простой, а сказочный.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Зайчик: здравствуйте, ребятки</a:t>
            </a:r>
            <a:r>
              <a:rPr lang="ru-RU" sz="1400" i="1" cap="none" dirty="0" smtClean="0">
                <a:latin typeface="Times New Roman" pitchFamily="18" charset="0"/>
                <a:cs typeface="Times New Roman" pitchFamily="18" charset="0"/>
              </a:rPr>
              <a:t>. (плачет)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заинька, а почему ты плачешь? что случилось?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Зайчик: злая ведьма заколдовала моих друзей из сказки , превратила их в разноцветные полоски.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заинька, а ты из какой сказки? как мы можем тебе помочь  расколдовать героев?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Зайчик: надо выложить по порядку полоски кто за кем приходил в рукавичку, и рассказать сказку.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ребята, а поможем зайчику вернуть его друзей?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cap="none" dirty="0" smtClean="0">
                <a:latin typeface="Times New Roman" pitchFamily="18" charset="0"/>
                <a:cs typeface="Times New Roman" pitchFamily="18" charset="0"/>
              </a:rPr>
              <a:t>Дети пересаживаются за столы, на которых приготовлены атрибуты на каждого ребенка.</a:t>
            </a:r>
            <a:br>
              <a:rPr lang="ru-RU" sz="14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Воспитатель: ребята, посмотрите внимательно, у каждого из вас на столе лежит лист, на котором мы будем собирать по порядку сказочных героев.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а что изображено на листе? 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Воспитатель: кто первым увидел   рукавичку? как вы думаете, в какую полоску превратилась мышка? (какая это фигура?) какого цвета эта полоска? почему она серая? прикладываем полоску (прямоугольник) рядом с рукавичкой, чтобы на белом листе уместились все герои.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/>
              <a:t/>
            </a:r>
            <a:br>
              <a:rPr lang="ru-RU" sz="1400" cap="none" dirty="0" smtClean="0"/>
            </a:br>
            <a:endParaRPr lang="ru-RU" sz="1400" cap="none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440510"/>
          </a:xfrm>
        </p:spPr>
        <p:txBody>
          <a:bodyPr>
            <a:normAutofit fontScale="90000"/>
          </a:bodyPr>
          <a:lstStyle/>
          <a:p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Воспитатель: кто пришел после мышки? как вы думаете, в какую полоску превратилась лягушка? какого цвета эта полоска? почему она зеленая?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прикладываем полоску рядом с мышкой.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Данная работа проводится по каждому герою. воспитатель спрашивает про каждого героя, как его можно назвать по-другому, ласково?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Воспитатель: одинаковые или разные полоски по высоте? какая самая низкая полоска? а какая самая высокая? есть ли полоски одинакового цвета? какого они цвета? какие герои превратились в эти полоски? на что похожи выстроенные в ряд полоски?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Зайчик: ребятки, вы молодцы! правильно выстроили полоски. давайте мы с вами поиграем, вы тоже превратитесь на время в маленьких зайчиков.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проводится игра «зайка беленький сидит…».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Воспитатель: ребята, сейчас мы будем рассказывать сказку. будьте внимательными, кто-то начнет сказку, а кто-то будет продолжать.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Дети с помощью воспитателя и составленной модели рассказывают русскую народную сказку «рукавичка».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Воспитатель: молодцы, ребятки. все вместе дружно рассказали сказку.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Звучит музыкальный инструмент. </a:t>
            </a:r>
            <a:b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оспитатель: ой, что это такое? что за звуки?  </a:t>
            </a: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выносит красивую коробку, открывает и достает сказочных героев. Р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ебята, посмотрите это же наши герои. мы помогли зайчику, спасли его друзей!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Воспитатель: ребята, понравилось вам наше занятие? что мы с вами делали? во что превратились герои? в одинаковые или разные полоски превратились герои? какую мы рассказывали сказку?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cap="none" dirty="0" smtClean="0">
                <a:latin typeface="Times New Roman" pitchFamily="18" charset="0"/>
                <a:cs typeface="Times New Roman" pitchFamily="18" charset="0"/>
              </a:rPr>
              <a:t>Дети отвечают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Зайчик: спасибо вам, ребятки! за то, что вы помогли расколдовать моих друзей, я вам принес  лакомством, угощайтесь. Ну, а нам  пора отправляться в свой сказочный лес, но мы обязательно придем к вам еще в гости! до свидания!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САДИК\PC12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57430"/>
            <a:ext cx="4191000" cy="3286148"/>
          </a:xfrm>
          <a:prstGeom prst="rect">
            <a:avLst/>
          </a:prstGeom>
          <a:noFill/>
        </p:spPr>
      </p:pic>
      <p:pic>
        <p:nvPicPr>
          <p:cNvPr id="1027" name="Picture 3" descr="D:\Фото\САДИК\PC12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САДИК\PC12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D:\Фото\САДИК\PC12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\САДИК\PC12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3075" name="Picture 3" descr="D:\Фото\САДИК\PC12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161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«КОММУНИКАЦИЯ» «Развитие речи»   </vt:lpstr>
      <vt:lpstr>Цель: развитие речи у детей.  </vt:lpstr>
      <vt:lpstr>  Интеграция: Коммуникация, познание, музыка, социализация, здоровье.    </vt:lpstr>
      <vt:lpstr>Ход занятия: </vt:lpstr>
      <vt:lpstr>     Воспитатель: посмотрите дети, на мешочке еще одна загадка, давайте ее отгадаем? Длинное ухо комочек пуха прыгает ловко любим морковку (зайчик) Дети отвечают. Воспитатель: ребята, какие вы знаете сказки, где есть зайчик. Дети: теремок, колобок, заюшкина избушка, рукавичка. Воспитатель: дети послушайте, какой то шум, пойду посмотрю. да это же зайчик, да не простой, а сказочный. Зайчик: здравствуйте, ребятки. (плачет)  Воспитатель: заинька, а почему ты плачешь? что случилось?  Зайчик: злая ведьма заколдовала моих друзей из сказки , превратила их в разноцветные полоски.  Воспитатель: заинька, а ты из какой сказки? как мы можем тебе помочь  расколдовать героев?  Зайчик: надо выложить по порядку полоски кто за кем приходил в рукавичку, и рассказать сказку.  Воспитатель: ребята, а поможем зайчику вернуть его друзей? Дети пересаживаются за столы, на которых приготовлены атрибуты на каждого ребенка.  Воспитатель: ребята, посмотрите внимательно, у каждого из вас на столе лежит лист, на котором мы будем собирать по порядку сказочных героев.  Воспитатель: а что изображено на листе?  Воспитатель: кто первым увидел   рукавичку? как вы думаете, в какую полоску превратилась мышка? (какая это фигура?) какого цвета эта полоска? почему она серая? прикладываем полоску (прямоугольник) рядом с рукавичкой, чтобы на белом листе уместились все герои.  </vt:lpstr>
      <vt:lpstr>         Воспитатель: кто пришел после мышки? как вы думаете, в какую полоску превратилась лягушка? какого цвета эта полоска? почему она зеленая?  прикладываем полоску рядом с мышкой.  Данная работа проводится по каждому герою. воспитатель спрашивает про каждого героя, как его можно назвать по-другому, ласково?  Воспитатель: одинаковые или разные полоски по высоте? какая самая низкая полоска? а какая самая высокая? есть ли полоски одинакового цвета? какого они цвета? какие герои превратились в эти полоски? на что похожи выстроенные в ряд полоски?  Зайчик: ребятки, вы молодцы! правильно выстроили полоски. давайте мы с вами поиграем, вы тоже превратитесь на время в маленьких зайчиков.  проводится игра «зайка беленький сидит…».  Воспитатель: ребята, сейчас мы будем рассказывать сказку. будьте внимательными, кто-то начнет сказку, а кто-то будет продолжать.  Дети с помощью воспитателя и составленной модели рассказывают русскую народную сказку «рукавичка».  Воспитатель: молодцы, ребятки. все вместе дружно рассказали сказку. Звучит музыкальный инструмент.  Воспитатель: ой, что это такое? что за звуки?  выносит красивую коробку, открывает и достает сказочных героев. Ребята, посмотрите это же наши герои. мы помогли зайчику, спасли его друзей! Воспитатель: ребята, понравилось вам наше занятие? что мы с вами делали? во что превратились герои? в одинаковые или разные полоски превратились герои? какую мы рассказывали сказку? Дети отвечают Зайчик: спасибо вам, ребятки! за то, что вы помогли расколдовать моих друзей, я вам принес  лакомством, угощайтесь. Ну, а нам  пора отправляться в свой сказочный лес, но мы обязательно придем к вам еще в гости! до свидания!        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«КОММУНИКАЦИЯ» «Развитие речи»</dc:title>
  <dc:creator>андрей</dc:creator>
  <cp:lastModifiedBy>андрей</cp:lastModifiedBy>
  <cp:revision>6</cp:revision>
  <dcterms:created xsi:type="dcterms:W3CDTF">2013-12-13T23:59:17Z</dcterms:created>
  <dcterms:modified xsi:type="dcterms:W3CDTF">2014-01-12T06:07:15Z</dcterms:modified>
</cp:coreProperties>
</file>