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85" r:id="rId3"/>
    <p:sldId id="264" r:id="rId4"/>
    <p:sldId id="265" r:id="rId5"/>
    <p:sldId id="266" r:id="rId6"/>
    <p:sldId id="267" r:id="rId7"/>
    <p:sldId id="269" r:id="rId8"/>
    <p:sldId id="268" r:id="rId9"/>
    <p:sldId id="272" r:id="rId10"/>
    <p:sldId id="273" r:id="rId11"/>
    <p:sldId id="274" r:id="rId12"/>
    <p:sldId id="282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84542"/>
    <a:srgbClr val="FF9999"/>
    <a:srgbClr val="B054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0C9FE-7F72-4521-A8F6-9EA367565505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D6FF-89C2-4351-9A6F-ECA3E1D612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D6FF-89C2-4351-9A6F-ECA3E1D61218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lick02.begun.ru/click.jsp?url=JBsLXgcKCwrfO4x6mPJwOTJaBk2uZ-HfdWUbgd8wyi4gFlSd*-NOWhgc-aKyluUQniGR-9tENa5sCO*DLz725e-InG17hGckXxl7brL*seIwlJQv9tm9*RR-q2DHTpEHmm6TE9F*MuA*HAGWAELGMgV*oFkC1Yo7g*T5D7WzayPeeRYEXxwoNeBmHwcN7gVdINN25QR2y23Z9oMV1HBBUPXpwOUYzmuqGTpz48bRtqlDzjJnM2WAr5qGF33OA3HY-72edUQun59w6ep6oFSotz*qRBMbfHO7OpaBAtSmewrLuUTYBvq5HWQ0zIce7edteKTVPKwgJsr8pN1L*-PUwkvD2Zh*oeUDCby8txlrm-Nsih30m9ZDIgXosQL8vQGgYvyAmIfEEBzQS10SvQ6uwQKwQhEb8Pg6yJFScznzoD2tPhQs5P14-XrJ5XiLaXMKfwzv3nr1hggJcmp2-eQ2fmp4vprU--Cv-ADmqEzQjy4A4zIqnDkdnNfGKC3TnJ2bOVEy3KOYshB6BSI7MNuGCMmNFX0YNLpMXk14WA&amp;eurl%5b%5d=JBsLXp6fnp-lXCgi-bxHvgkGPde5BVFFTeS2VgfvstqeFkG0Dm24YFt0vo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nfo-dvd.ru/psy/articles/cats/10/pages/11" TargetMode="External"/><Relationship Id="rId13" Type="http://schemas.openxmlformats.org/officeDocument/2006/relationships/hyperlink" Target="http://irishka-kitten.mylivepage.ru/" TargetMode="External"/><Relationship Id="rId18" Type="http://schemas.openxmlformats.org/officeDocument/2006/relationships/hyperlink" Target="http://img-fotki.yandex.ru/get/6608/123155165.37/0_97944_a16594dc_XL" TargetMode="External"/><Relationship Id="rId3" Type="http://schemas.openxmlformats.org/officeDocument/2006/relationships/hyperlink" Target="http://ped-kopilka.ru/vneklasnaja-rabota/zagadki-schitalki-i-skorogovorki/zagadki-o-profesijah-dlja-detei.html" TargetMode="External"/><Relationship Id="rId7" Type="http://schemas.openxmlformats.org/officeDocument/2006/relationships/hyperlink" Target="http://fs.nashaucheba.ru/docs/270/index-1324495.html" TargetMode="External"/><Relationship Id="rId12" Type="http://schemas.openxmlformats.org/officeDocument/2006/relationships/hyperlink" Target="http://www.podolsk-baby.ru/glavnaya-stranicza/detki-ot-3-do-7/razvitie-rebenka/zagadki-i-kartinki-pro-professii" TargetMode="External"/><Relationship Id="rId17" Type="http://schemas.openxmlformats.org/officeDocument/2006/relationships/hyperlink" Target="http://corollo.ru/?key=f0dc03cc256aaa1" TargetMode="External"/><Relationship Id="rId2" Type="http://schemas.openxmlformats.org/officeDocument/2006/relationships/hyperlink" Target="http://uch.znate.ru/docs/3903/index-3470.htm" TargetMode="External"/><Relationship Id="rId16" Type="http://schemas.openxmlformats.org/officeDocument/2006/relationships/hyperlink" Target="http://lib2.podelise.ru/docs/97957/index-1535-1.html" TargetMode="External"/><Relationship Id="rId20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sljunction.com/esl-efl-flashcards/jobs-occupations-flashcards/index.html" TargetMode="External"/><Relationship Id="rId11" Type="http://schemas.openxmlformats.org/officeDocument/2006/relationships/hyperlink" Target="http://crosti.ru/picture/38040/" TargetMode="External"/><Relationship Id="rId5" Type="http://schemas.openxmlformats.org/officeDocument/2006/relationships/hyperlink" Target="http://dliadetei.ru/" TargetMode="External"/><Relationship Id="rId15" Type="http://schemas.openxmlformats.org/officeDocument/2006/relationships/hyperlink" Target="http://lib.podelise.ru/docs/51233/index-4228.html" TargetMode="External"/><Relationship Id="rId10" Type="http://schemas.openxmlformats.org/officeDocument/2006/relationships/hyperlink" Target="http://irr.rublepost.ru/Rabota/Malyar-shtukatur-76013.htm" TargetMode="External"/><Relationship Id="rId19" Type="http://schemas.openxmlformats.org/officeDocument/2006/relationships/hyperlink" Target="http://szn24.ru/sites/default/files/u2/0_37efb_18694d80_l_0.png" TargetMode="External"/><Relationship Id="rId4" Type="http://schemas.openxmlformats.org/officeDocument/2006/relationships/hyperlink" Target="http://pozdravleniya.biz/zagadki/professii" TargetMode="External"/><Relationship Id="rId9" Type="http://schemas.openxmlformats.org/officeDocument/2006/relationships/hyperlink" Target="http://poberezhnaya.umi.ru/uchenikam/tehnologiya/chem_pahnut_remyosla/" TargetMode="External"/><Relationship Id="rId14" Type="http://schemas.openxmlformats.org/officeDocument/2006/relationships/hyperlink" Target="http://astersoft.net/zagadki-o-professijah-dlja-detej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143372" y="4714884"/>
            <a:ext cx="4389068" cy="167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i="1" dirty="0">
                <a:solidFill>
                  <a:srgbClr val="002060"/>
                </a:solidFill>
              </a:rPr>
              <a:t>Автор 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14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Орехова Наталья Александровна</a:t>
            </a:r>
          </a:p>
          <a:p>
            <a:pPr algn="ctr">
              <a:lnSpc>
                <a:spcPct val="114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Воспитатель</a:t>
            </a:r>
          </a:p>
          <a:p>
            <a:pPr algn="ctr">
              <a:lnSpc>
                <a:spcPct val="114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МКДОУ </a:t>
            </a:r>
            <a:r>
              <a:rPr lang="ru-RU" b="1" i="1" dirty="0" err="1" smtClean="0">
                <a:solidFill>
                  <a:srgbClr val="002060"/>
                </a:solidFill>
              </a:rPr>
              <a:t>д</a:t>
            </a:r>
            <a:r>
              <a:rPr lang="ru-RU" b="1" i="1" dirty="0" smtClean="0">
                <a:solidFill>
                  <a:srgbClr val="002060"/>
                </a:solidFill>
              </a:rPr>
              <a:t>/с №2 «Ласточка»</a:t>
            </a:r>
          </a:p>
          <a:p>
            <a:pPr algn="ctr">
              <a:lnSpc>
                <a:spcPct val="114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г. Семилуки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5361" name="Picture 1" descr="C:\Users\User\Pictures\Ирина\сказки\9424737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714620"/>
            <a:ext cx="2560637" cy="292895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643438" y="328612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Загадки для детей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4 до 6 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571480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lvl="0" algn="ctr"/>
            <a:r>
              <a:rPr 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«Все </a:t>
            </a:r>
            <a:r>
              <a:rPr 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работы хороши – выбирай на вкус</a:t>
            </a:r>
            <a:r>
              <a:rPr 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40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 огнём бороться мы должны,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 водою мы напарники.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Мы очень людям всем нужны,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Ответь скорее, кто же мы?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2428868"/>
            <a:ext cx="34290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Пожарники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Pictures\Ирина\сказки\pozhaaarnye_eyJ3Ijo1NjF9_pre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86124"/>
            <a:ext cx="3476625" cy="32004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Вот на краешке с опаской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Он железо красит краской,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 него в руке ведро,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Сам раскрашен он пестро.</a:t>
            </a:r>
          </a:p>
        </p:txBody>
      </p:sp>
      <p:pic>
        <p:nvPicPr>
          <p:cNvPr id="1026" name="Picture 2" descr="C:\Users\User\Pictures\Ирина\сказки\remont absol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496"/>
            <a:ext cx="2846072" cy="35719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000100" y="3643314"/>
            <a:ext cx="3571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Маляр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28662" y="357166"/>
            <a:ext cx="7215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Мастер он весьма хороший,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Сделал шкаф нам для прихожей.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не плотник, не маляр.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Мебель делает...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Pictures\Ирина\сказки\article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3058494" cy="428628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071538" y="3286124"/>
            <a:ext cx="278608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Столяр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Ирина\сказки\3346542_professii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2928958" cy="400052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Наяву, а не во сне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142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Он летает в вышине.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142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Водит в небе самолет.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142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Кто же он, скажи?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429000"/>
            <a:ext cx="34290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142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Пилот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Ирина\сказки\134833981453395c52c3e66_3346547_profe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3138500" cy="4097355"/>
          </a:xfrm>
          <a:prstGeom prst="rect">
            <a:avLst/>
          </a:prstGeom>
          <a:noFill/>
          <a:ln w="38100">
            <a:solidFill>
              <a:srgbClr val="B845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1538" y="109816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Мастерица на все руки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сошьет пиджак и брюки.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закройщик, не ткачиха.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она, скажи?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857496"/>
            <a:ext cx="31432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1524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Портниха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Ирина\сказки\i 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643182"/>
            <a:ext cx="3000396" cy="371477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928662" y="50004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Никто на свете так не может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Одним движением руки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Остановить поток прохожих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 пропустить грузовики.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2928934"/>
            <a:ext cx="359265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Милиционер-регулировщик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71538" y="1508104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57224" y="428604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На витрине все продукты: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Овощи, орехи, фрукты.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Помидор и огурец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Предлагает...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Pictures\Ирина\сказки\professii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428868"/>
            <a:ext cx="3200400" cy="39909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1357290" y="3143248"/>
            <a:ext cx="26432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Продавец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 книжном море он бескрайнем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Настоящий капитан.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Отыскать любую книжку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Помогает быстро нам!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Pictures\Ирина\сказки\460px-Библиотека_Ведехина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643182"/>
            <a:ext cx="2928958" cy="35719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071538" y="3071810"/>
            <a:ext cx="303640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Библиотекарь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У этой волшебницы,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Этой художницы,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Не </a:t>
            </a:r>
            <a:r>
              <a:rPr lang="ru-RU" sz="2400" b="1" i="1" dirty="0" smtClean="0">
                <a:solidFill>
                  <a:srgbClr val="002060"/>
                </a:solidFill>
                <a:hlinkClick r:id="rId2"/>
              </a:rPr>
              <a:t>кисти</a:t>
            </a:r>
            <a:r>
              <a:rPr lang="ru-RU" sz="2400" b="1" i="1" dirty="0" smtClean="0">
                <a:solidFill>
                  <a:srgbClr val="002060"/>
                </a:solidFill>
              </a:rPr>
              <a:t> и краски,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А гребень и ножницы.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Она обладает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Таинственной силой: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К кому прикоснётся,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Тот станет красивый.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User\Pictures\Ирина\сказки\1353851699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2857520" cy="428628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5072066" y="1214422"/>
            <a:ext cx="31432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Парикмахер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Ирина\сказки\65d18d3ee7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643182"/>
            <a:ext cx="2928958" cy="378621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1071538" y="571480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Кто плывет на корабле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142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К неизведанной земле?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142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Весельчак он и добряк.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142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Как зовут его?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143248"/>
            <a:ext cx="278608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142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Helvetica Neue"/>
                <a:cs typeface="Arial" pitchFamily="34" charset="0"/>
              </a:rPr>
              <a:t>Моряк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Цель: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428737"/>
            <a:ext cx="72152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Развивать интерес к профессиям;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 Воспитывать уважение к людям труда;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 Развивать быстроту реакции, внимание, мышление, воображение, артистические и коммуникативные способности;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Воспитывать уважение к труду.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4857760"/>
            <a:ext cx="743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Прослушав загадку, дети называют  профессию.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414338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Ход игры: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857250"/>
            <a:ext cx="7572428" cy="6000750"/>
          </a:xfrm>
        </p:spPr>
        <p:txBody>
          <a:bodyPr>
            <a:normAutofit fontScale="77500" lnSpcReduction="20000"/>
          </a:bodyPr>
          <a:lstStyle/>
          <a:p>
            <a:endParaRPr lang="ru-RU" sz="1400" dirty="0" smtClean="0">
              <a:hlinkClick r:id="rId2"/>
            </a:endParaRPr>
          </a:p>
          <a:p>
            <a:r>
              <a:rPr lang="ru-RU" sz="1800" dirty="0" smtClean="0">
                <a:hlinkClick r:id="rId3"/>
              </a:rPr>
              <a:t>http://ped-kopilka.ru/vneklasnaja-rabota/zagadki-schitalki-i-skorogovorki/zagadki-o-profesijah-dlja-detei.html</a:t>
            </a:r>
            <a:r>
              <a:rPr lang="ru-RU" sz="1800" dirty="0" smtClean="0"/>
              <a:t> загадки</a:t>
            </a:r>
          </a:p>
          <a:p>
            <a:r>
              <a:rPr lang="en-US" sz="1800" dirty="0" smtClean="0">
                <a:hlinkClick r:id="rId4"/>
              </a:rPr>
              <a:t>http://pozdravleniya.biz/zagadki/professii</a:t>
            </a:r>
            <a:r>
              <a:rPr lang="ru-RU" sz="1800" dirty="0" smtClean="0"/>
              <a:t> загадки о профессиях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 smtClean="0">
                <a:hlinkClick r:id="rId2"/>
              </a:rPr>
              <a:t>://uch.znate.ru/docs/3903/index-3470.htm</a:t>
            </a:r>
            <a:r>
              <a:rPr lang="ru-RU" sz="1800" dirty="0" smtClean="0"/>
              <a:t> фотограф</a:t>
            </a:r>
          </a:p>
          <a:p>
            <a:r>
              <a:rPr lang="en-US" sz="1800" dirty="0" smtClean="0">
                <a:hlinkClick r:id="rId5"/>
              </a:rPr>
              <a:t>http</a:t>
            </a:r>
            <a:r>
              <a:rPr lang="en-US" sz="1800" dirty="0" smtClean="0">
                <a:hlinkClick r:id="rId5"/>
              </a:rPr>
              <a:t>://dliadetei.ru/</a:t>
            </a:r>
            <a:r>
              <a:rPr lang="ru-RU" sz="1800" dirty="0" smtClean="0"/>
              <a:t>  учитель   </a:t>
            </a:r>
          </a:p>
          <a:p>
            <a:r>
              <a:rPr lang="ru-RU" sz="1800" dirty="0" smtClean="0"/>
              <a:t>  </a:t>
            </a:r>
            <a:r>
              <a:rPr lang="en-US" sz="1800" dirty="0" smtClean="0">
                <a:hlinkClick r:id="rId6"/>
              </a:rPr>
              <a:t>http://www.esljunction.com/esl-efl-flashcards/jobs-occupations-flashcards/index.html</a:t>
            </a:r>
            <a:r>
              <a:rPr lang="ru-RU" sz="1800" dirty="0" smtClean="0"/>
              <a:t> водитель </a:t>
            </a:r>
          </a:p>
          <a:p>
            <a:r>
              <a:rPr lang="ru-RU" sz="1800" dirty="0" smtClean="0">
                <a:hlinkClick r:id="rId7"/>
              </a:rPr>
              <a:t> </a:t>
            </a:r>
            <a:r>
              <a:rPr lang="en-US" sz="1800" dirty="0" smtClean="0">
                <a:hlinkClick r:id="rId7"/>
              </a:rPr>
              <a:t>http://fs.nashaucheba.ru/docs/270/index-1324495.html</a:t>
            </a:r>
            <a:r>
              <a:rPr lang="ru-RU" sz="1800" dirty="0" smtClean="0"/>
              <a:t> пожарник </a:t>
            </a:r>
          </a:p>
          <a:p>
            <a:r>
              <a:rPr lang="ru-RU" sz="1800" dirty="0" smtClean="0"/>
              <a:t> </a:t>
            </a:r>
            <a:r>
              <a:rPr lang="en-US" sz="1800" dirty="0" smtClean="0">
                <a:hlinkClick r:id="rId8"/>
              </a:rPr>
              <a:t>http://info-dvd.ru/psy/articles/cats/10/pages/11</a:t>
            </a:r>
            <a:r>
              <a:rPr lang="ru-RU" sz="1800" dirty="0" smtClean="0"/>
              <a:t> артист  </a:t>
            </a:r>
          </a:p>
          <a:p>
            <a:r>
              <a:rPr lang="ru-RU" sz="1800" dirty="0" smtClean="0"/>
              <a:t> </a:t>
            </a:r>
            <a:r>
              <a:rPr lang="en-US" sz="1800" dirty="0" smtClean="0">
                <a:hlinkClick r:id="rId9"/>
              </a:rPr>
              <a:t>http://poberezhnaya.umi.ru/uchenikam/tehnologiya/chem_pahnut_remyosla/</a:t>
            </a:r>
            <a:r>
              <a:rPr lang="ru-RU" sz="1800" dirty="0" smtClean="0"/>
              <a:t>  </a:t>
            </a:r>
            <a:r>
              <a:rPr lang="ru-RU" sz="1800" dirty="0" smtClean="0"/>
              <a:t>доктор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en-US" sz="1800" dirty="0" smtClean="0">
                <a:hlinkClick r:id="rId10"/>
              </a:rPr>
              <a:t>http://irr.rublepost.ru/Rabota/Malyar-shtukatur-76013.htm</a:t>
            </a:r>
            <a:r>
              <a:rPr lang="ru-RU" sz="1800" dirty="0" smtClean="0"/>
              <a:t> маляр</a:t>
            </a:r>
          </a:p>
          <a:p>
            <a:pPr>
              <a:buNone/>
            </a:pPr>
            <a:r>
              <a:rPr lang="ru-RU" sz="1800" dirty="0" smtClean="0"/>
              <a:t>        </a:t>
            </a:r>
            <a:r>
              <a:rPr lang="en-US" sz="1800" dirty="0" smtClean="0">
                <a:hlinkClick r:id="rId11"/>
              </a:rPr>
              <a:t>http://crosti.ru/picture/38040/</a:t>
            </a:r>
            <a:r>
              <a:rPr lang="ru-RU" sz="1800" dirty="0" smtClean="0"/>
              <a:t> продавец</a:t>
            </a:r>
          </a:p>
          <a:p>
            <a:r>
              <a:rPr lang="en-US" sz="1800" dirty="0" smtClean="0">
                <a:hlinkClick r:id="rId12"/>
              </a:rPr>
              <a:t>http://www.podolsk-baby.ru/glavnaya-stranicza/detki-ot-3-do-7/razvitie-rebenka/zagadki-i-kartinki-pro-professii</a:t>
            </a:r>
            <a:r>
              <a:rPr lang="ru-RU" sz="1800" dirty="0" smtClean="0"/>
              <a:t> милиционер</a:t>
            </a:r>
          </a:p>
          <a:p>
            <a:r>
              <a:rPr lang="en-US" sz="1800" dirty="0" smtClean="0">
                <a:hlinkClick r:id="rId13"/>
              </a:rPr>
              <a:t>http://irishka-kitten.mylivepage.ru</a:t>
            </a:r>
            <a:r>
              <a:rPr lang="ru-RU" sz="1800" dirty="0" smtClean="0"/>
              <a:t>  моряк </a:t>
            </a:r>
          </a:p>
          <a:p>
            <a:r>
              <a:rPr lang="en-US" sz="1800" dirty="0" smtClean="0">
                <a:hlinkClick r:id="rId14"/>
              </a:rPr>
              <a:t>http://astersoft.net/zagadki-o-professijah-dlja-detej</a:t>
            </a:r>
            <a:r>
              <a:rPr lang="ru-RU" sz="1800" dirty="0" smtClean="0"/>
              <a:t> столяр</a:t>
            </a:r>
          </a:p>
          <a:p>
            <a:r>
              <a:rPr lang="en-US" sz="1800" dirty="0" smtClean="0">
                <a:hlinkClick r:id="rId15"/>
              </a:rPr>
              <a:t>http://lib.podelise.ru/docs/51233/index-4228.html</a:t>
            </a:r>
            <a:r>
              <a:rPr lang="ru-RU" sz="1800" dirty="0" smtClean="0"/>
              <a:t> летчик</a:t>
            </a:r>
          </a:p>
          <a:p>
            <a:r>
              <a:rPr lang="en-US" sz="1800" dirty="0" smtClean="0">
                <a:hlinkClick r:id="rId16"/>
              </a:rPr>
              <a:t>http://lib2.podelise.ru/docs/97957/index-1535-1.html</a:t>
            </a:r>
            <a:r>
              <a:rPr lang="ru-RU" sz="1800" dirty="0" smtClean="0"/>
              <a:t> парикмахер</a:t>
            </a:r>
          </a:p>
          <a:p>
            <a:r>
              <a:rPr lang="en-US" sz="1800" dirty="0" smtClean="0">
                <a:hlinkClick r:id="rId17"/>
              </a:rPr>
              <a:t>http://corollo.ru/?key=f0dc03cc256aaa1</a:t>
            </a:r>
            <a:r>
              <a:rPr lang="ru-RU" sz="1800" dirty="0" smtClean="0"/>
              <a:t> библиотекарь</a:t>
            </a:r>
          </a:p>
          <a:p>
            <a:pPr>
              <a:buNone/>
            </a:pPr>
            <a:r>
              <a:rPr lang="ru-RU" sz="1800" dirty="0" smtClean="0"/>
              <a:t>     Декоративная «решетка»</a:t>
            </a:r>
          </a:p>
          <a:p>
            <a:r>
              <a:rPr lang="ru-RU" sz="1800" dirty="0" smtClean="0">
                <a:hlinkClick r:id="rId18"/>
              </a:rPr>
              <a:t>http</a:t>
            </a:r>
            <a:r>
              <a:rPr lang="ru-RU" sz="1800" dirty="0" smtClean="0">
                <a:hlinkClick r:id="rId18"/>
              </a:rPr>
              <a:t>://img-fotki.yandex.ru/get/6608/123155165.37/0_97944_a16594dc_XL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     Ромашка:</a:t>
            </a:r>
          </a:p>
          <a:p>
            <a:r>
              <a:rPr lang="en-US" sz="1800" dirty="0" smtClean="0">
                <a:hlinkClick r:id="rId19"/>
              </a:rPr>
              <a:t>http</a:t>
            </a:r>
            <a:r>
              <a:rPr lang="en-US" sz="1800" dirty="0" smtClean="0">
                <a:hlinkClick r:id="rId19"/>
              </a:rPr>
              <a:t>://szn24.ru/sites/default/files/u2/0_37efb_18694d80_l_0.png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smtClean="0"/>
              <a:t>Автор шаблона: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</a:t>
            </a:r>
            <a:r>
              <a:rPr lang="ru-RU" sz="1800" dirty="0" err="1" smtClean="0"/>
              <a:t>Р</a:t>
            </a:r>
            <a:r>
              <a:rPr lang="ru-RU" sz="1800" i="1" dirty="0" err="1" smtClean="0"/>
              <a:t>анько</a:t>
            </a:r>
            <a:r>
              <a:rPr lang="ru-RU" sz="1800" i="1" dirty="0" smtClean="0"/>
              <a:t> </a:t>
            </a:r>
            <a:r>
              <a:rPr lang="ru-RU" sz="1800" i="1" dirty="0" smtClean="0"/>
              <a:t>Елена Алексеевн  учитель начальных классов  МАОУ лицей №21  г. Иваново</a:t>
            </a:r>
          </a:p>
          <a:p>
            <a:pPr>
              <a:buNone/>
            </a:pPr>
            <a:r>
              <a:rPr lang="ru-RU" sz="1800" i="1" dirty="0" smtClean="0"/>
              <a:t>      </a:t>
            </a:r>
            <a:r>
              <a:rPr lang="ru-RU" sz="1800" i="1" dirty="0" smtClean="0"/>
              <a:t> </a:t>
            </a:r>
            <a:r>
              <a:rPr lang="ru-RU" sz="1800" i="1" dirty="0" smtClean="0"/>
              <a:t>сайт: </a:t>
            </a:r>
            <a:r>
              <a:rPr lang="en-US" sz="1800" i="1" dirty="0" smtClean="0">
                <a:hlinkClick r:id="rId20"/>
              </a:rPr>
              <a:t>http://elenaranko.ucoz.ru/</a:t>
            </a:r>
            <a:r>
              <a:rPr lang="ru-RU" sz="1800" i="1" dirty="0" smtClean="0"/>
              <a:t>  </a:t>
            </a:r>
            <a:r>
              <a:rPr lang="en-US" sz="1800" i="1" dirty="0" smtClean="0"/>
              <a:t> 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84542"/>
                </a:solidFill>
              </a:rPr>
              <a:t>Использованные материалы: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Ты учишь буквы складывать, считать,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Цветы растить и бабочек ловить,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На всё смотреть и всё запоминать,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 всё родное, родину любить.</a:t>
            </a:r>
          </a:p>
        </p:txBody>
      </p:sp>
      <p:pic>
        <p:nvPicPr>
          <p:cNvPr id="11265" name="Picture 1" descr="C:\Users\User\Pictures\Ирина\сказки\lt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876"/>
            <a:ext cx="4267200" cy="2895600"/>
          </a:xfrm>
          <a:prstGeom prst="rect">
            <a:avLst/>
          </a:prstGeom>
          <a:noFill/>
          <a:ln w="38100">
            <a:solidFill>
              <a:srgbClr val="B845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285984" y="2357430"/>
            <a:ext cx="42862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Воспитатель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Встаём мы очень рано,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Ведь наша забота –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Всех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отвозить</a:t>
            </a:r>
            <a:r>
              <a:rPr lang="ru-RU" sz="2400" b="1" i="1" dirty="0" smtClean="0">
                <a:solidFill>
                  <a:srgbClr val="002060"/>
                </a:solidFill>
              </a:rPr>
              <a:t> по утрам на работу.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41" name="Picture 1" descr="C:\Users\User\Pictures\Ирина\сказки\voditeli_avtobusov_vahta_658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143248"/>
            <a:ext cx="3543300" cy="32004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928926" y="2143116"/>
            <a:ext cx="32861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Водитель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Кто в дни болезней всех полезней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 лечит нас от всех болезней?</a:t>
            </a:r>
          </a:p>
        </p:txBody>
      </p:sp>
      <p:pic>
        <p:nvPicPr>
          <p:cNvPr id="9218" name="Picture 2" descr="C:\Users\User\Pictures\Ирина\сказки\4622200_f8b998da40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143248"/>
            <a:ext cx="3286148" cy="342902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857488" y="2214554"/>
            <a:ext cx="34290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Доктор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 прошлый раз был педагогом,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Послезавтра - машинист.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Должен знать он очень много,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Потому, что он ...</a:t>
            </a:r>
          </a:p>
        </p:txBody>
      </p:sp>
      <p:pic>
        <p:nvPicPr>
          <p:cNvPr id="8195" name="Picture 3" descr="C:\Users\User\Pictures\Ирина\сказки\Th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143248"/>
            <a:ext cx="3786214" cy="326706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714612" y="2357430"/>
            <a:ext cx="378621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Артист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Кто учит детишек читать и писать,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Природу любить, стариков уважать?</a:t>
            </a:r>
          </a:p>
        </p:txBody>
      </p:sp>
      <p:pic>
        <p:nvPicPr>
          <p:cNvPr id="6145" name="Picture 1" descr="C:\Users\User\Pictures\Ирина\сказки\98246158_4453296_vin_97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71744"/>
            <a:ext cx="3000396" cy="392909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728" y="3348809"/>
            <a:ext cx="31432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643050"/>
            <a:ext cx="31432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Учитель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0004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Наведёт стеклянный глаз,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Щёлкнет раз - и помним вас.</a:t>
            </a:r>
          </a:p>
        </p:txBody>
      </p:sp>
      <p:pic>
        <p:nvPicPr>
          <p:cNvPr id="7169" name="Picture 1" descr="C:\Users\User\Pictures\Ирина\сказки\Head_Lines_ Camer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4210050" cy="32004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428860" y="2143116"/>
            <a:ext cx="42862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Фотограф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Скажи, кто так вкусно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Готовит щи капустные,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Пахучие котлеты,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Салаты, винегреты,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Все завтраки, обеды?</a:t>
            </a:r>
          </a:p>
        </p:txBody>
      </p:sp>
      <p:pic>
        <p:nvPicPr>
          <p:cNvPr id="3073" name="Picture 1" descr="C:\Users\User\Pictures\Ирина\сказ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571744"/>
            <a:ext cx="3200400" cy="3990975"/>
          </a:xfrm>
          <a:prstGeom prst="rect">
            <a:avLst/>
          </a:prstGeom>
          <a:noFill/>
          <a:ln w="38100">
            <a:solidFill>
              <a:srgbClr val="B845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071538" y="3429000"/>
            <a:ext cx="34290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Повар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501</Words>
  <Application>Microsoft Office PowerPoint</Application>
  <PresentationFormat>Экран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                                                                                                                                                                             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52</cp:revision>
  <dcterms:created xsi:type="dcterms:W3CDTF">2014-06-15T09:49:01Z</dcterms:created>
  <dcterms:modified xsi:type="dcterms:W3CDTF">2014-09-28T04:01:12Z</dcterms:modified>
</cp:coreProperties>
</file>