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DCFF0-BE8E-4915-80B8-8F4A7A6B74A8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6DB80-0F5D-427F-B38B-6FF90572C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8FC5E-362D-40A9-8924-485E9D9E523E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8D7C9-5ED2-4566-8626-9D172FA0F4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2F54B-FC2C-49F0-841B-8C9EE2777DDE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8609C-C939-466B-AF19-992A357493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675A6-8B81-4738-BCF7-0CB73E12D26E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6ACCB-58E6-406D-8D6D-252F417AAA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DC12C-04D4-4990-B45C-92AAE126E48B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4BF9C-D3E6-4300-A983-9B6473C0ED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35A50-79D1-41F4-8A71-AB5FC9A2BC67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D1588-9EE5-46DA-9259-C1418E88B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91188-C8D0-4080-8706-383E0022E799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01937-48BE-4A9D-BE34-9134E9021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75486-52F5-4808-AAD8-F9BC8572E558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35831-AE5C-4484-82D7-D291B800E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3C5BC-9F71-4075-BC13-368619F9D408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F1A3F-E6B8-47DA-98A7-CD4FF9479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56AF0-5223-4AFB-8383-91438B4AC8DB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79EB5-1838-4649-8026-419CED8776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30074-D0D4-4AFB-BE85-00B45D4FA4C5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007A8-C803-4113-B4B5-FE33DB287D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BA62ADCD-0BE6-4225-BEE1-C048E5FFC0A6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2A1E07AA-428D-404B-B7BA-7ADB9860F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16" r:id="rId4"/>
    <p:sldLayoutId id="2147483722" r:id="rId5"/>
    <p:sldLayoutId id="2147483717" r:id="rId6"/>
    <p:sldLayoutId id="2147483723" r:id="rId7"/>
    <p:sldLayoutId id="2147483724" r:id="rId8"/>
    <p:sldLayoutId id="2147483725" r:id="rId9"/>
    <p:sldLayoutId id="2147483718" r:id="rId10"/>
    <p:sldLayoutId id="214748372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357188" y="928688"/>
            <a:ext cx="8429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7030A0"/>
                </a:solidFill>
                <a:latin typeface="Times New Roman" pitchFamily="18" charset="0"/>
              </a:rPr>
              <a:t>Музыкально-дидактическая игра «Мамы и детки»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428625" y="2714625"/>
            <a:ext cx="814387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7030A0"/>
                </a:solidFill>
                <a:latin typeface="Times New Roman" pitchFamily="18" charset="0"/>
              </a:rPr>
              <a:t>Программное содержание: развивать звуковысотный слух, запомнить слова «высокий», низкий.</a:t>
            </a:r>
          </a:p>
          <a:p>
            <a:pPr algn="ctr"/>
            <a:r>
              <a:rPr lang="ru-RU" sz="3200" b="1">
                <a:solidFill>
                  <a:srgbClr val="7030A0"/>
                </a:solidFill>
                <a:latin typeface="Times New Roman" pitchFamily="18" charset="0"/>
              </a:rPr>
              <a:t>Ход игры: по щелчку появляются мамы или детки животных, воспроизводить низким или высоким голосом звукоподражания.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95288" y="1700213"/>
            <a:ext cx="7489825" cy="4968875"/>
          </a:xfrm>
          <a:prstGeom prst="rect">
            <a:avLst/>
          </a:prstGeom>
          <a:solidFill>
            <a:srgbClr val="0000FF"/>
          </a:solidFill>
          <a:ln w="698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0" y="0"/>
            <a:ext cx="8243888" cy="1700213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889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708400" y="3860800"/>
            <a:ext cx="3744913" cy="24479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06375" cap="rnd">
            <a:solidFill>
              <a:srgbClr val="FFFF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971550" y="2205038"/>
            <a:ext cx="2592388" cy="16557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3675" cap="rnd">
            <a:solidFill>
              <a:srgbClr val="FFFF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580063" y="0"/>
            <a:ext cx="360362" cy="126841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3708400" y="404813"/>
            <a:ext cx="1009650" cy="9366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8101013" y="5661025"/>
            <a:ext cx="288925" cy="1196975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grpSp>
        <p:nvGrpSpPr>
          <p:cNvPr id="11273" name="Group 9"/>
          <p:cNvGrpSpPr>
            <a:grpSpLocks/>
          </p:cNvGrpSpPr>
          <p:nvPr/>
        </p:nvGrpSpPr>
        <p:grpSpPr bwMode="auto">
          <a:xfrm>
            <a:off x="7308850" y="2781300"/>
            <a:ext cx="1835150" cy="2879725"/>
            <a:chOff x="4604" y="1162"/>
            <a:chExt cx="1156" cy="1814"/>
          </a:xfrm>
        </p:grpSpPr>
        <p:sp>
          <p:nvSpPr>
            <p:cNvPr id="11285" name="AutoShape 10"/>
            <p:cNvSpPr>
              <a:spLocks noChangeArrowheads="1"/>
            </p:cNvSpPr>
            <p:nvPr/>
          </p:nvSpPr>
          <p:spPr bwMode="auto">
            <a:xfrm rot="-129665">
              <a:off x="4604" y="2341"/>
              <a:ext cx="1156" cy="635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Times New Roman" pitchFamily="18" charset="0"/>
              </a:endParaRPr>
            </a:p>
          </p:txBody>
        </p:sp>
        <p:sp>
          <p:nvSpPr>
            <p:cNvPr id="11286" name="AutoShape 11"/>
            <p:cNvSpPr>
              <a:spLocks noChangeArrowheads="1"/>
            </p:cNvSpPr>
            <p:nvPr/>
          </p:nvSpPr>
          <p:spPr bwMode="auto">
            <a:xfrm rot="-129665">
              <a:off x="4649" y="1979"/>
              <a:ext cx="1020" cy="635"/>
            </a:xfrm>
            <a:prstGeom prst="triangle">
              <a:avLst>
                <a:gd name="adj" fmla="val 50032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Times New Roman" pitchFamily="18" charset="0"/>
              </a:endParaRPr>
            </a:p>
          </p:txBody>
        </p:sp>
        <p:sp>
          <p:nvSpPr>
            <p:cNvPr id="11287" name="AutoShape 12"/>
            <p:cNvSpPr>
              <a:spLocks noChangeArrowheads="1"/>
            </p:cNvSpPr>
            <p:nvPr/>
          </p:nvSpPr>
          <p:spPr bwMode="auto">
            <a:xfrm rot="-129665">
              <a:off x="4740" y="1570"/>
              <a:ext cx="839" cy="635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Times New Roman" pitchFamily="18" charset="0"/>
              </a:endParaRPr>
            </a:p>
          </p:txBody>
        </p:sp>
        <p:sp>
          <p:nvSpPr>
            <p:cNvPr id="11288" name="AutoShape 13"/>
            <p:cNvSpPr>
              <a:spLocks noChangeArrowheads="1"/>
            </p:cNvSpPr>
            <p:nvPr/>
          </p:nvSpPr>
          <p:spPr bwMode="auto">
            <a:xfrm rot="-129665">
              <a:off x="4830" y="1162"/>
              <a:ext cx="612" cy="635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Times New Roman" pitchFamily="18" charset="0"/>
              </a:endParaRPr>
            </a:p>
          </p:txBody>
        </p:sp>
      </p:grpSp>
      <p:pic>
        <p:nvPicPr>
          <p:cNvPr id="15374" name="Picture 14" descr="AB0D4E0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EE7DD"/>
              </a:clrFrom>
              <a:clrTo>
                <a:srgbClr val="EEE7DD">
                  <a:alpha val="0"/>
                </a:srgbClr>
              </a:clrTo>
            </a:clrChange>
          </a:blip>
          <a:srcRect l="61568" t="53894" r="9579" b="26382"/>
          <a:stretch>
            <a:fillRect/>
          </a:stretch>
        </p:blipFill>
        <p:spPr bwMode="auto">
          <a:xfrm>
            <a:off x="4211638" y="4005263"/>
            <a:ext cx="288131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5" name="Picture 15" descr="AB0D4E0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0E9DF"/>
              </a:clrFrom>
              <a:clrTo>
                <a:srgbClr val="F0E9DF">
                  <a:alpha val="0"/>
                </a:srgbClr>
              </a:clrTo>
            </a:clrChange>
          </a:blip>
          <a:srcRect l="57697" t="80276" r="13429" b="3938"/>
          <a:stretch>
            <a:fillRect/>
          </a:stretch>
        </p:blipFill>
        <p:spPr bwMode="auto">
          <a:xfrm>
            <a:off x="1403350" y="2349500"/>
            <a:ext cx="1719263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276" name="Group 16"/>
          <p:cNvGrpSpPr>
            <a:grpSpLocks/>
          </p:cNvGrpSpPr>
          <p:nvPr/>
        </p:nvGrpSpPr>
        <p:grpSpPr bwMode="auto">
          <a:xfrm>
            <a:off x="7920038" y="0"/>
            <a:ext cx="1223962" cy="1268413"/>
            <a:chOff x="4876" y="0"/>
            <a:chExt cx="771" cy="799"/>
          </a:xfrm>
        </p:grpSpPr>
        <p:sp>
          <p:nvSpPr>
            <p:cNvPr id="11277" name="Oval 17"/>
            <p:cNvSpPr>
              <a:spLocks noChangeArrowheads="1"/>
            </p:cNvSpPr>
            <p:nvPr/>
          </p:nvSpPr>
          <p:spPr bwMode="auto">
            <a:xfrm>
              <a:off x="5193" y="119"/>
              <a:ext cx="409" cy="453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Times New Roman" pitchFamily="18" charset="0"/>
              </a:endParaRPr>
            </a:p>
          </p:txBody>
        </p:sp>
        <p:sp>
          <p:nvSpPr>
            <p:cNvPr id="11278" name="Line 18"/>
            <p:cNvSpPr>
              <a:spLocks noChangeShapeType="1"/>
            </p:cNvSpPr>
            <p:nvPr/>
          </p:nvSpPr>
          <p:spPr bwMode="auto">
            <a:xfrm flipH="1" flipV="1">
              <a:off x="4876" y="164"/>
              <a:ext cx="317" cy="91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Line 19"/>
            <p:cNvSpPr>
              <a:spLocks noChangeShapeType="1"/>
            </p:cNvSpPr>
            <p:nvPr/>
          </p:nvSpPr>
          <p:spPr bwMode="auto">
            <a:xfrm flipH="1" flipV="1">
              <a:off x="5148" y="0"/>
              <a:ext cx="136" cy="164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Line 20"/>
            <p:cNvSpPr>
              <a:spLocks noChangeShapeType="1"/>
            </p:cNvSpPr>
            <p:nvPr/>
          </p:nvSpPr>
          <p:spPr bwMode="auto">
            <a:xfrm flipH="1">
              <a:off x="4876" y="391"/>
              <a:ext cx="317" cy="45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Line 21"/>
            <p:cNvSpPr>
              <a:spLocks noChangeShapeType="1"/>
            </p:cNvSpPr>
            <p:nvPr/>
          </p:nvSpPr>
          <p:spPr bwMode="auto">
            <a:xfrm flipH="1">
              <a:off x="5012" y="482"/>
              <a:ext cx="227" cy="136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Line 22"/>
            <p:cNvSpPr>
              <a:spLocks noChangeShapeType="1"/>
            </p:cNvSpPr>
            <p:nvPr/>
          </p:nvSpPr>
          <p:spPr bwMode="auto">
            <a:xfrm flipH="1" flipV="1">
              <a:off x="5420" y="572"/>
              <a:ext cx="1" cy="227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Line 23"/>
            <p:cNvSpPr>
              <a:spLocks noChangeShapeType="1"/>
            </p:cNvSpPr>
            <p:nvPr/>
          </p:nvSpPr>
          <p:spPr bwMode="auto">
            <a:xfrm flipV="1">
              <a:off x="5193" y="527"/>
              <a:ext cx="136" cy="227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Line 24"/>
            <p:cNvSpPr>
              <a:spLocks noChangeShapeType="1"/>
            </p:cNvSpPr>
            <p:nvPr/>
          </p:nvSpPr>
          <p:spPr bwMode="auto">
            <a:xfrm flipH="1" flipV="1">
              <a:off x="5511" y="527"/>
              <a:ext cx="136" cy="182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3" y="3175"/>
            <a:ext cx="9139237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</TotalTime>
  <Words>39</Words>
  <PresentationFormat>Экран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Трек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</cp:revision>
  <dcterms:modified xsi:type="dcterms:W3CDTF">2011-09-30T10:01:45Z</dcterms:modified>
</cp:coreProperties>
</file>