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50C7-BCC1-4559-B908-8EC1BE830F15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1F793-BCFF-4B3A-B3A7-6ED02D612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D24B-A29F-4EAA-AB00-46AC957092C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4ED4-5020-4381-891D-D9B4B48AC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FF344-AA7D-4A9D-B136-AD931DD8AD1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9279-B857-4828-AD81-A057B597E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385F5-234E-44B0-A0D4-79838C81C23C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C7D6-2C71-4D68-9841-2D51BB752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62E8-A6A6-4986-A20B-6537D8A650C1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87D4-AF8F-4688-99FC-0D11456B4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B8B6-AF39-4325-B495-C8F9DAD5A8B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56DE4-73DB-4212-8232-944670524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F7B4-67D3-461A-9393-D4D06FC1E2CA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BD736-33F7-46E4-A1D9-F8AB2DD93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20D8-8FD4-41E3-A530-FD396860562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A341-3738-45A9-AE0E-06B8B3D4B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8535E-CC13-47D2-8C24-B5D3BA15458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074A-ECA8-400C-9D87-E4AD066B4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2015-BEDA-4621-BD20-3E843FA667A1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62CC-602E-45F0-89B6-2EA0978E1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7F48-992F-4094-B55F-62DA339B62CF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52FB-CA11-4E7F-8C2D-C4D73557A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BC6583-5EBB-49B2-BF74-32C9A938780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C3AC82-0A43-4A82-B838-C7A16C3EF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0" r:id="rId4"/>
    <p:sldLayoutId id="2147483746" r:id="rId5"/>
    <p:sldLayoutId id="2147483741" r:id="rId6"/>
    <p:sldLayoutId id="2147483747" r:id="rId7"/>
    <p:sldLayoutId id="2147483748" r:id="rId8"/>
    <p:sldLayoutId id="2147483749" r:id="rId9"/>
    <p:sldLayoutId id="2147483742" r:id="rId10"/>
    <p:sldLayoutId id="21474837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700213"/>
            <a:ext cx="7489825" cy="4968875"/>
          </a:xfrm>
          <a:prstGeom prst="rect">
            <a:avLst/>
          </a:prstGeom>
          <a:solidFill>
            <a:srgbClr val="CC99FF"/>
          </a:solidFill>
          <a:ln w="698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8243888" cy="1700213"/>
          </a:xfrm>
          <a:prstGeom prst="triangle">
            <a:avLst>
              <a:gd name="adj" fmla="val 50000"/>
            </a:avLst>
          </a:prstGeom>
          <a:solidFill>
            <a:srgbClr val="33CCCC"/>
          </a:solidFill>
          <a:ln w="889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708400" y="3860800"/>
            <a:ext cx="3744913" cy="2447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0637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71550" y="2205038"/>
            <a:ext cx="2592388" cy="1655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367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5580063" y="0"/>
            <a:ext cx="360362" cy="12684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71" name="Oval 9"/>
          <p:cNvSpPr>
            <a:spLocks noChangeArrowheads="1"/>
          </p:cNvSpPr>
          <p:nvPr/>
        </p:nvSpPr>
        <p:spPr bwMode="auto">
          <a:xfrm>
            <a:off x="3708400" y="404813"/>
            <a:ext cx="100965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8101013" y="5661025"/>
            <a:ext cx="288925" cy="119697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grpSp>
        <p:nvGrpSpPr>
          <p:cNvPr id="11273" name="Group 11"/>
          <p:cNvGrpSpPr>
            <a:grpSpLocks/>
          </p:cNvGrpSpPr>
          <p:nvPr/>
        </p:nvGrpSpPr>
        <p:grpSpPr bwMode="auto">
          <a:xfrm>
            <a:off x="7308850" y="2781300"/>
            <a:ext cx="1835150" cy="2879725"/>
            <a:chOff x="4604" y="1162"/>
            <a:chExt cx="1156" cy="1814"/>
          </a:xfrm>
        </p:grpSpPr>
        <p:sp>
          <p:nvSpPr>
            <p:cNvPr id="11285" name="AutoShape 12"/>
            <p:cNvSpPr>
              <a:spLocks noChangeArrowheads="1"/>
            </p:cNvSpPr>
            <p:nvPr/>
          </p:nvSpPr>
          <p:spPr bwMode="auto">
            <a:xfrm rot="-129665">
              <a:off x="4604" y="2341"/>
              <a:ext cx="1156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86" name="AutoShape 13"/>
            <p:cNvSpPr>
              <a:spLocks noChangeArrowheads="1"/>
            </p:cNvSpPr>
            <p:nvPr/>
          </p:nvSpPr>
          <p:spPr bwMode="auto">
            <a:xfrm rot="-129665">
              <a:off x="4649" y="1979"/>
              <a:ext cx="1020" cy="635"/>
            </a:xfrm>
            <a:prstGeom prst="triangle">
              <a:avLst>
                <a:gd name="adj" fmla="val 50032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87" name="AutoShape 14"/>
            <p:cNvSpPr>
              <a:spLocks noChangeArrowheads="1"/>
            </p:cNvSpPr>
            <p:nvPr/>
          </p:nvSpPr>
          <p:spPr bwMode="auto">
            <a:xfrm rot="-129665">
              <a:off x="4740" y="1570"/>
              <a:ext cx="839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88" name="AutoShape 15"/>
            <p:cNvSpPr>
              <a:spLocks noChangeArrowheads="1"/>
            </p:cNvSpPr>
            <p:nvPr/>
          </p:nvSpPr>
          <p:spPr bwMode="auto">
            <a:xfrm rot="-129665">
              <a:off x="4830" y="1162"/>
              <a:ext cx="612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</p:grpSp>
      <p:pic>
        <p:nvPicPr>
          <p:cNvPr id="14356" name="Picture 20" descr="AB0D4E0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EDE2"/>
              </a:clrFrom>
              <a:clrTo>
                <a:srgbClr val="F1EDE2">
                  <a:alpha val="0"/>
                </a:srgbClr>
              </a:clrTo>
            </a:clrChange>
          </a:blip>
          <a:srcRect l="7780" t="55319" r="61552" b="26222"/>
          <a:stretch>
            <a:fillRect/>
          </a:stretch>
        </p:blipFill>
        <p:spPr bwMode="auto">
          <a:xfrm>
            <a:off x="4284663" y="4076700"/>
            <a:ext cx="2879725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AB0D4E0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0ECE1"/>
              </a:clrFrom>
              <a:clrTo>
                <a:srgbClr val="F0ECE1">
                  <a:alpha val="0"/>
                </a:srgbClr>
              </a:clrTo>
            </a:clrChange>
          </a:blip>
          <a:srcRect l="63477" t="80371" r="5690" b="2504"/>
          <a:stretch>
            <a:fillRect/>
          </a:stretch>
        </p:blipFill>
        <p:spPr bwMode="auto">
          <a:xfrm>
            <a:off x="1331913" y="2276475"/>
            <a:ext cx="18288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6" name="Group 30"/>
          <p:cNvGrpSpPr>
            <a:grpSpLocks/>
          </p:cNvGrpSpPr>
          <p:nvPr/>
        </p:nvGrpSpPr>
        <p:grpSpPr bwMode="auto">
          <a:xfrm>
            <a:off x="7920038" y="-171450"/>
            <a:ext cx="1223962" cy="1268413"/>
            <a:chOff x="4876" y="0"/>
            <a:chExt cx="771" cy="799"/>
          </a:xfrm>
        </p:grpSpPr>
        <p:sp>
          <p:nvSpPr>
            <p:cNvPr id="11277" name="Oval 22"/>
            <p:cNvSpPr>
              <a:spLocks noChangeArrowheads="1"/>
            </p:cNvSpPr>
            <p:nvPr/>
          </p:nvSpPr>
          <p:spPr bwMode="auto">
            <a:xfrm>
              <a:off x="5193" y="119"/>
              <a:ext cx="409" cy="45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11278" name="Line 23"/>
            <p:cNvSpPr>
              <a:spLocks noChangeShapeType="1"/>
            </p:cNvSpPr>
            <p:nvPr/>
          </p:nvSpPr>
          <p:spPr bwMode="auto">
            <a:xfrm flipH="1" flipV="1">
              <a:off x="4876" y="164"/>
              <a:ext cx="317" cy="9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24"/>
            <p:cNvSpPr>
              <a:spLocks noChangeShapeType="1"/>
            </p:cNvSpPr>
            <p:nvPr/>
          </p:nvSpPr>
          <p:spPr bwMode="auto">
            <a:xfrm flipH="1" flipV="1">
              <a:off x="5148" y="0"/>
              <a:ext cx="136" cy="16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25"/>
            <p:cNvSpPr>
              <a:spLocks noChangeShapeType="1"/>
            </p:cNvSpPr>
            <p:nvPr/>
          </p:nvSpPr>
          <p:spPr bwMode="auto">
            <a:xfrm flipH="1">
              <a:off x="4876" y="391"/>
              <a:ext cx="317" cy="45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26"/>
            <p:cNvSpPr>
              <a:spLocks noChangeShapeType="1"/>
            </p:cNvSpPr>
            <p:nvPr/>
          </p:nvSpPr>
          <p:spPr bwMode="auto">
            <a:xfrm flipH="1">
              <a:off x="5012" y="482"/>
              <a:ext cx="227" cy="13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7"/>
            <p:cNvSpPr>
              <a:spLocks noChangeShapeType="1"/>
            </p:cNvSpPr>
            <p:nvPr/>
          </p:nvSpPr>
          <p:spPr bwMode="auto">
            <a:xfrm flipH="1" flipV="1">
              <a:off x="5420" y="572"/>
              <a:ext cx="1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8"/>
            <p:cNvSpPr>
              <a:spLocks noChangeShapeType="1"/>
            </p:cNvSpPr>
            <p:nvPr/>
          </p:nvSpPr>
          <p:spPr bwMode="auto">
            <a:xfrm flipV="1">
              <a:off x="5193" y="527"/>
              <a:ext cx="136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9"/>
            <p:cNvSpPr>
              <a:spLocks noChangeShapeType="1"/>
            </p:cNvSpPr>
            <p:nvPr/>
          </p:nvSpPr>
          <p:spPr bwMode="auto">
            <a:xfrm flipH="1" flipV="1">
              <a:off x="5511" y="527"/>
              <a:ext cx="136" cy="182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3175"/>
            <a:ext cx="913923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2011-09-30T10:02:11Z</dcterms:modified>
</cp:coreProperties>
</file>