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BA159-E2F1-408A-AF12-50D37726A5CF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D2B34-9073-48F7-B644-A2F6322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BA159-E2F1-408A-AF12-50D37726A5CF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D2B34-9073-48F7-B644-A2F6322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BA159-E2F1-408A-AF12-50D37726A5CF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D2B34-9073-48F7-B644-A2F6322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BA159-E2F1-408A-AF12-50D37726A5CF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D2B34-9073-48F7-B644-A2F6322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BA159-E2F1-408A-AF12-50D37726A5CF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D2B34-9073-48F7-B644-A2F6322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BA159-E2F1-408A-AF12-50D37726A5CF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D2B34-9073-48F7-B644-A2F6322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BA159-E2F1-408A-AF12-50D37726A5CF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D2B34-9073-48F7-B644-A2F6322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BA159-E2F1-408A-AF12-50D37726A5CF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D2B34-9073-48F7-B644-A2F6322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BA159-E2F1-408A-AF12-50D37726A5CF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D2B34-9073-48F7-B644-A2F6322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BA159-E2F1-408A-AF12-50D37726A5CF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D2B34-9073-48F7-B644-A2F6322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BA159-E2F1-408A-AF12-50D37726A5CF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D2B34-9073-48F7-B644-A2F6322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152127"/>
          </a:xfrm>
        </p:spPr>
        <p:txBody>
          <a:bodyPr/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560840" cy="3744416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«Дикие животные»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2612368" cy="204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30" y="3573853"/>
            <a:ext cx="2016224" cy="262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0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тут лишний?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93096"/>
            <a:ext cx="2918453" cy="21888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2805502" cy="3533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3240360" cy="296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8417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Продолжать знакомить с дикими животными и их детёнышами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8133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образное мышление, учить отгадывать загадки о животных;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называть некоторых  животных живущих в родном крае;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Систематизировать представление о домашних и диких животных;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Обогащать речь детей названиями животных.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8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448271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Зверь забавный сшит из плюша: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Есть и лапы, есть и уши.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Меду зверю дай немного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 устрой ему берлогу!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187520"/>
            <a:ext cx="2687529" cy="3168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30" y="3068961"/>
            <a:ext cx="2680413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95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любитель грызть морковку,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Ест капусту очень ловко,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Скачет он то тут, то там,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полям и по лесам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Серый, белый и косой,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Кто, скажите, он такой?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24944"/>
            <a:ext cx="4392488" cy="3445089"/>
          </a:xfrm>
        </p:spPr>
      </p:pic>
    </p:spTree>
    <p:extLst>
      <p:ext uri="{BB962C8B-B14F-4D97-AF65-F5344CB8AC3E}">
        <p14:creationId xmlns:p14="http://schemas.microsoft.com/office/powerpoint/2010/main" val="138950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тут лишний?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8" y="1357244"/>
            <a:ext cx="4040188" cy="27363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52" y="1340768"/>
            <a:ext cx="4041775" cy="266429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71616"/>
            <a:ext cx="3456384" cy="22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1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Хвост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пушистый бережёт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зверюшек  стережёт: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Знают, рыжую в лесу –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хитрую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40968"/>
            <a:ext cx="4548483" cy="3030641"/>
          </a:xfrm>
        </p:spPr>
      </p:pic>
    </p:spTree>
    <p:extLst>
      <p:ext uri="{BB962C8B-B14F-4D97-AF65-F5344CB8AC3E}">
        <p14:creationId xmlns:p14="http://schemas.microsoft.com/office/powerpoint/2010/main" val="161850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Дружбу водит лишь с лисой,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Этот зверь сердитый, злой.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Он зубами щёлк да щёлк,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Очень страшный серый ...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08920"/>
            <a:ext cx="3194115" cy="3539799"/>
          </a:xfrm>
        </p:spPr>
      </p:pic>
    </p:spTree>
    <p:extLst>
      <p:ext uri="{BB962C8B-B14F-4D97-AF65-F5344CB8AC3E}">
        <p14:creationId xmlns:p14="http://schemas.microsoft.com/office/powerpoint/2010/main" val="216659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Дикий зверь тропой бежит,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То как хрюкнет, завизжит.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 ним детишек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караван,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зверь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лесной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68960"/>
            <a:ext cx="4169437" cy="3127078"/>
          </a:xfrm>
        </p:spPr>
      </p:pic>
    </p:spTree>
    <p:extLst>
      <p:ext uri="{BB962C8B-B14F-4D97-AF65-F5344CB8AC3E}">
        <p14:creationId xmlns:p14="http://schemas.microsoft.com/office/powerpoint/2010/main" val="18087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презентации2</Template>
  <TotalTime>83</TotalTime>
  <Words>77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Дидактическая игра </vt:lpstr>
      <vt:lpstr>Цель:</vt:lpstr>
      <vt:lpstr>Задачи:</vt:lpstr>
      <vt:lpstr>Зверь забавный сшит из плюша: Есть и лапы, есть и уши. Меду зверю дай немного И устрой ему берлогу!</vt:lpstr>
      <vt:lpstr> Он любитель грызть морковку,  Ест капусту очень ловко,  Скачет он то тут, то там,  По полям и по лесам  Серый, белый и косой,  Кто, скажите, он такой? </vt:lpstr>
      <vt:lpstr>Кто тут лишний?</vt:lpstr>
      <vt:lpstr> Хвост пушистый бережёт И зверюшек  стережёт: Знают, рыжую в лесу – Очень хитрую</vt:lpstr>
      <vt:lpstr>Дружбу водит лишь с лисой, Этот зверь сердитый, злой. Он зубами щёлк да щёлк, Очень страшный серый ...</vt:lpstr>
      <vt:lpstr>Дикий зверь тропой бежит, То как хрюкнет, завизжит. С ним детишек караван, Этот зверь лесной</vt:lpstr>
      <vt:lpstr>Кто тут лишний?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14</cp:revision>
  <dcterms:created xsi:type="dcterms:W3CDTF">2014-04-25T16:00:05Z</dcterms:created>
  <dcterms:modified xsi:type="dcterms:W3CDTF">2014-05-26T10:46:19Z</dcterms:modified>
</cp:coreProperties>
</file>